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4.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tags/tag2.xml" ContentType="application/vnd.openxmlformats-officedocument.presentationml.tags+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5" r:id="rId5"/>
    <p:sldMasterId id="2147483743" r:id="rId6"/>
  </p:sldMasterIdLst>
  <p:notesMasterIdLst>
    <p:notesMasterId r:id="rId18"/>
  </p:notesMasterIdLst>
  <p:sldIdLst>
    <p:sldId id="260" r:id="rId7"/>
    <p:sldId id="340" r:id="rId8"/>
    <p:sldId id="2145704854" r:id="rId9"/>
    <p:sldId id="2147376801" r:id="rId10"/>
    <p:sldId id="2147376800" r:id="rId11"/>
    <p:sldId id="834" r:id="rId12"/>
    <p:sldId id="2147376802" r:id="rId13"/>
    <p:sldId id="747" r:id="rId14"/>
    <p:sldId id="749" r:id="rId15"/>
    <p:sldId id="351" r:id="rId16"/>
    <p:sldId id="35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715" autoAdjust="0"/>
    <p:restoredTop sz="97128" autoAdjust="0"/>
  </p:normalViewPr>
  <p:slideViewPr>
    <p:cSldViewPr snapToGrid="0">
      <p:cViewPr varScale="1">
        <p:scale>
          <a:sx n="98" d="100"/>
          <a:sy n="98" d="100"/>
        </p:scale>
        <p:origin x="108" y="144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96" d="100"/>
        <a:sy n="196" d="100"/>
      </p:scale>
      <p:origin x="0" y="-9654"/>
    </p:cViewPr>
  </p:sorterViewPr>
  <p:notesViewPr>
    <p:cSldViewPr snapToGrid="0">
      <p:cViewPr varScale="1">
        <p:scale>
          <a:sx n="120" d="100"/>
          <a:sy n="120" d="100"/>
        </p:scale>
        <p:origin x="251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484815099673645E-2"/>
          <c:y val="2.870891717494136E-2"/>
          <c:w val="0.98216042710347073"/>
          <c:h val="0.88312337873445235"/>
        </c:manualLayout>
      </c:layout>
      <c:barChart>
        <c:barDir val="col"/>
        <c:grouping val="clustered"/>
        <c:varyColors val="0"/>
        <c:ser>
          <c:idx val="0"/>
          <c:order val="0"/>
          <c:tx>
            <c:strRef>
              <c:f>Sheet1!$B$1</c:f>
              <c:strCache>
                <c:ptCount val="1"/>
                <c:pt idx="0">
                  <c:v>2024/2025</c:v>
                </c:pt>
              </c:strCache>
            </c:strRef>
          </c:tx>
          <c:spPr>
            <a:solidFill>
              <a:schemeClr val="tx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lumMod val="50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Totalt</c:v>
                </c:pt>
                <c:pt idx="1">
                  <c:v>Digitalt</c:v>
                </c:pt>
                <c:pt idx="2">
                  <c:v>Mobil </c:v>
                </c:pt>
                <c:pt idx="3">
                  <c:v>PC/Mac</c:v>
                </c:pt>
                <c:pt idx="4">
                  <c:v>Nettbrett</c:v>
                </c:pt>
                <c:pt idx="5">
                  <c:v>eAvis</c:v>
                </c:pt>
                <c:pt idx="6">
                  <c:v>Papir</c:v>
                </c:pt>
              </c:strCache>
            </c:strRef>
          </c:cat>
          <c:val>
            <c:numRef>
              <c:f>Sheet1!$B$2:$B$8</c:f>
              <c:numCache>
                <c:formatCode>General</c:formatCode>
                <c:ptCount val="7"/>
                <c:pt idx="0">
                  <c:v>77</c:v>
                </c:pt>
                <c:pt idx="1">
                  <c:v>70</c:v>
                </c:pt>
                <c:pt idx="2">
                  <c:v>63</c:v>
                </c:pt>
                <c:pt idx="3">
                  <c:v>19</c:v>
                </c:pt>
                <c:pt idx="4">
                  <c:v>12</c:v>
                </c:pt>
                <c:pt idx="5">
                  <c:v>4</c:v>
                </c:pt>
                <c:pt idx="6">
                  <c:v>23</c:v>
                </c:pt>
              </c:numCache>
            </c:numRef>
          </c:val>
          <c:extLst>
            <c:ext xmlns:c16="http://schemas.microsoft.com/office/drawing/2014/chart" uri="{C3380CC4-5D6E-409C-BE32-E72D297353CC}">
              <c16:uniqueId val="{00000000-553A-4262-968F-785668E4CAF9}"/>
            </c:ext>
          </c:extLst>
        </c:ser>
        <c:ser>
          <c:idx val="1"/>
          <c:order val="1"/>
          <c:tx>
            <c:strRef>
              <c:f>Sheet1!$C$1</c:f>
              <c:strCache>
                <c:ptCount val="1"/>
                <c:pt idx="0">
                  <c:v>2025/2026</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Totalt</c:v>
                </c:pt>
                <c:pt idx="1">
                  <c:v>Digitalt</c:v>
                </c:pt>
                <c:pt idx="2">
                  <c:v>Mobil </c:v>
                </c:pt>
                <c:pt idx="3">
                  <c:v>PC/Mac</c:v>
                </c:pt>
                <c:pt idx="4">
                  <c:v>Nettbrett</c:v>
                </c:pt>
                <c:pt idx="5">
                  <c:v>eAvis</c:v>
                </c:pt>
                <c:pt idx="6">
                  <c:v>Papir</c:v>
                </c:pt>
              </c:strCache>
            </c:strRef>
          </c:cat>
          <c:val>
            <c:numRef>
              <c:f>Sheet1!$C$2:$C$8</c:f>
              <c:numCache>
                <c:formatCode>General</c:formatCode>
                <c:ptCount val="7"/>
                <c:pt idx="0">
                  <c:v>75</c:v>
                </c:pt>
                <c:pt idx="1">
                  <c:v>69</c:v>
                </c:pt>
                <c:pt idx="2">
                  <c:v>62</c:v>
                </c:pt>
                <c:pt idx="3">
                  <c:v>18</c:v>
                </c:pt>
                <c:pt idx="4">
                  <c:v>12</c:v>
                </c:pt>
                <c:pt idx="5">
                  <c:v>4</c:v>
                </c:pt>
                <c:pt idx="6">
                  <c:v>21</c:v>
                </c:pt>
              </c:numCache>
            </c:numRef>
          </c:val>
          <c:extLst>
            <c:ext xmlns:c16="http://schemas.microsoft.com/office/drawing/2014/chart" uri="{C3380CC4-5D6E-409C-BE32-E72D297353CC}">
              <c16:uniqueId val="{00000001-553A-4262-968F-785668E4CAF9}"/>
            </c:ext>
          </c:extLst>
        </c:ser>
        <c:dLbls>
          <c:showLegendKey val="0"/>
          <c:showVal val="1"/>
          <c:showCatName val="0"/>
          <c:showSerName val="0"/>
          <c:showPercent val="0"/>
          <c:showBubbleSize val="0"/>
        </c:dLbls>
        <c:gapWidth val="75"/>
        <c:axId val="712731840"/>
        <c:axId val="712729488"/>
      </c:barChart>
      <c:catAx>
        <c:axId val="71273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nb-NO"/>
          </a:p>
        </c:txPr>
        <c:crossAx val="712729488"/>
        <c:crosses val="autoZero"/>
        <c:auto val="1"/>
        <c:lblAlgn val="ctr"/>
        <c:lblOffset val="100"/>
        <c:noMultiLvlLbl val="0"/>
      </c:catAx>
      <c:valAx>
        <c:axId val="712729488"/>
        <c:scaling>
          <c:orientation val="minMax"/>
          <c:max val="100"/>
        </c:scaling>
        <c:delete val="1"/>
        <c:axPos val="l"/>
        <c:numFmt formatCode="General" sourceLinked="1"/>
        <c:majorTickMark val="none"/>
        <c:minorTickMark val="none"/>
        <c:tickLblPos val="nextTo"/>
        <c:crossAx val="712731840"/>
        <c:crosses val="autoZero"/>
        <c:crossBetween val="between"/>
        <c:minorUnit val="1"/>
      </c:valAx>
      <c:spPr>
        <a:noFill/>
        <a:ln>
          <a:noFill/>
        </a:ln>
        <a:effectLst/>
      </c:spPr>
    </c:plotArea>
    <c:legend>
      <c:legendPos val="r"/>
      <c:layout>
        <c:manualLayout>
          <c:xMode val="edge"/>
          <c:yMode val="edge"/>
          <c:x val="0.85839699350752841"/>
          <c:y val="0.13857210204886836"/>
          <c:w val="0.12166931700861275"/>
          <c:h val="0.1476277310787163"/>
        </c:manualLayout>
      </c:layout>
      <c:overlay val="0"/>
      <c:spPr>
        <a:noFill/>
        <a:ln>
          <a:solidFill>
            <a:schemeClr val="accent1"/>
          </a:solid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600"/>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6.674835310264215E-3"/>
          <c:y val="4.1257122227160133E-4"/>
          <c:w val="0.98504223716653416"/>
          <c:h val="0.9164626125209242"/>
        </c:manualLayout>
      </c:layout>
      <c:lineChart>
        <c:grouping val="standard"/>
        <c:varyColors val="0"/>
        <c:ser>
          <c:idx val="1"/>
          <c:order val="0"/>
          <c:tx>
            <c:strRef>
              <c:f>'Ark1'!$A$2</c:f>
              <c:strCache>
                <c:ptCount val="1"/>
                <c:pt idx="0">
                  <c:v>Totalt (aviser)</c:v>
                </c:pt>
              </c:strCache>
            </c:strRef>
          </c:tx>
          <c:spPr>
            <a:ln>
              <a:solidFill>
                <a:schemeClr val="bg1">
                  <a:lumMod val="50000"/>
                </a:schemeClr>
              </a:solidFill>
            </a:ln>
          </c:spPr>
          <c:marker>
            <c:symbol val="none"/>
          </c:marker>
          <c:dLbls>
            <c:dLbl>
              <c:idx val="31"/>
              <c:spPr>
                <a:noFill/>
                <a:ln>
                  <a:noFill/>
                </a:ln>
                <a:effectLst/>
              </c:spPr>
              <c:txPr>
                <a:bodyPr wrap="square" lIns="38100" tIns="19050" rIns="38100" bIns="19050" anchor="ctr">
                  <a:spAutoFit/>
                </a:bodyPr>
                <a:lstStyle/>
                <a:p>
                  <a:pPr>
                    <a:defRPr sz="1200">
                      <a:solidFill>
                        <a:schemeClr val="tx1"/>
                      </a:solidFill>
                      <a:highlight>
                        <a:srgbClr val="FFFF00"/>
                      </a:highlight>
                    </a:defRPr>
                  </a:pPr>
                  <a:endParaRPr lang="en-US"/>
                </a:p>
              </c:txPr>
              <c:showLegendKey val="0"/>
              <c:showVal val="1"/>
              <c:showCatName val="0"/>
              <c:showSerName val="0"/>
              <c:showPercent val="0"/>
              <c:showBubbleSize val="0"/>
              <c:extLst>
                <c:ext xmlns:c16="http://schemas.microsoft.com/office/drawing/2014/chart" uri="{C3380CC4-5D6E-409C-BE32-E72D297353CC}">
                  <c16:uniqueId val="{00000000-9839-4EE5-ACCC-8224727EF111}"/>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'Ark1'!$B$1:$AV$1</c:f>
              <c:strCache>
                <c:ptCount val="36"/>
                <c:pt idx="0">
                  <c:v>61</c:v>
                </c:pt>
                <c:pt idx="1">
                  <c:v>65</c:v>
                </c:pt>
                <c:pt idx="2">
                  <c:v>71</c:v>
                </c:pt>
                <c:pt idx="3">
                  <c:v>77</c:v>
                </c:pt>
                <c:pt idx="4">
                  <c:v>80</c:v>
                </c:pt>
                <c:pt idx="5">
                  <c:v>83</c:v>
                </c:pt>
                <c:pt idx="6">
                  <c:v>85</c:v>
                </c:pt>
                <c:pt idx="7">
                  <c:v>87</c:v>
                </c:pt>
                <c:pt idx="8">
                  <c:v>93</c:v>
                </c:pt>
                <c:pt idx="9">
                  <c:v>97</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2024/2025</c:v>
                </c:pt>
                <c:pt idx="35">
                  <c:v>2025/2026</c:v>
                </c:pt>
              </c:strCache>
            </c:strRef>
          </c:cat>
          <c:val>
            <c:numRef>
              <c:f>'Ark1'!$B$2:$AV$2</c:f>
              <c:numCache>
                <c:formatCode>0</c:formatCode>
                <c:ptCount val="36"/>
                <c:pt idx="0">
                  <c:v>89</c:v>
                </c:pt>
                <c:pt idx="1">
                  <c:v>88</c:v>
                </c:pt>
                <c:pt idx="2">
                  <c:v>88</c:v>
                </c:pt>
                <c:pt idx="3">
                  <c:v>90</c:v>
                </c:pt>
                <c:pt idx="4">
                  <c:v>90</c:v>
                </c:pt>
                <c:pt idx="5">
                  <c:v>90</c:v>
                </c:pt>
                <c:pt idx="6">
                  <c:v>90</c:v>
                </c:pt>
                <c:pt idx="7">
                  <c:v>90</c:v>
                </c:pt>
                <c:pt idx="8">
                  <c:v>89</c:v>
                </c:pt>
                <c:pt idx="9">
                  <c:v>91</c:v>
                </c:pt>
                <c:pt idx="10">
                  <c:v>87.3</c:v>
                </c:pt>
                <c:pt idx="11">
                  <c:v>87</c:v>
                </c:pt>
                <c:pt idx="12">
                  <c:v>86</c:v>
                </c:pt>
                <c:pt idx="13">
                  <c:v>86</c:v>
                </c:pt>
                <c:pt idx="14">
                  <c:v>85</c:v>
                </c:pt>
                <c:pt idx="15">
                  <c:v>89.5</c:v>
                </c:pt>
                <c:pt idx="16">
                  <c:v>89</c:v>
                </c:pt>
                <c:pt idx="17">
                  <c:v>89</c:v>
                </c:pt>
                <c:pt idx="18">
                  <c:v>89</c:v>
                </c:pt>
                <c:pt idx="19">
                  <c:v>89</c:v>
                </c:pt>
                <c:pt idx="20">
                  <c:v>89</c:v>
                </c:pt>
                <c:pt idx="21">
                  <c:v>87</c:v>
                </c:pt>
                <c:pt idx="22">
                  <c:v>86</c:v>
                </c:pt>
                <c:pt idx="23">
                  <c:v>87</c:v>
                </c:pt>
                <c:pt idx="24">
                  <c:v>83</c:v>
                </c:pt>
                <c:pt idx="25">
                  <c:v>82</c:v>
                </c:pt>
                <c:pt idx="26">
                  <c:v>83</c:v>
                </c:pt>
                <c:pt idx="27">
                  <c:v>79</c:v>
                </c:pt>
                <c:pt idx="28">
                  <c:v>78</c:v>
                </c:pt>
                <c:pt idx="29">
                  <c:v>79</c:v>
                </c:pt>
                <c:pt idx="30">
                  <c:v>82</c:v>
                </c:pt>
                <c:pt idx="31">
                  <c:v>83</c:v>
                </c:pt>
                <c:pt idx="32">
                  <c:v>81</c:v>
                </c:pt>
                <c:pt idx="33">
                  <c:v>79</c:v>
                </c:pt>
                <c:pt idx="34">
                  <c:v>77</c:v>
                </c:pt>
                <c:pt idx="35">
                  <c:v>75</c:v>
                </c:pt>
              </c:numCache>
            </c:numRef>
          </c:val>
          <c:smooth val="1"/>
          <c:extLst>
            <c:ext xmlns:c16="http://schemas.microsoft.com/office/drawing/2014/chart" uri="{C3380CC4-5D6E-409C-BE32-E72D297353CC}">
              <c16:uniqueId val="{00000000-7FDB-4647-A626-D9F314DA0CE2}"/>
            </c:ext>
          </c:extLst>
        </c:ser>
        <c:ser>
          <c:idx val="0"/>
          <c:order val="1"/>
          <c:tx>
            <c:strRef>
              <c:f>'Ark1'!$A$3</c:f>
              <c:strCache>
                <c:ptCount val="1"/>
                <c:pt idx="0">
                  <c:v>Nettaviser</c:v>
                </c:pt>
              </c:strCache>
            </c:strRef>
          </c:tx>
          <c:spPr>
            <a:ln>
              <a:solidFill>
                <a:schemeClr val="tx2"/>
              </a:solidFill>
            </a:ln>
          </c:spPr>
          <c:marker>
            <c:symbol val="none"/>
          </c:marker>
          <c:dLbls>
            <c:dLbl>
              <c:idx val="31"/>
              <c:spPr>
                <a:noFill/>
                <a:ln>
                  <a:noFill/>
                </a:ln>
                <a:effectLst/>
              </c:spPr>
              <c:txPr>
                <a:bodyPr wrap="square" lIns="38100" tIns="19050" rIns="38100" bIns="19050" anchor="ctr">
                  <a:spAutoFit/>
                </a:bodyPr>
                <a:lstStyle/>
                <a:p>
                  <a:pPr>
                    <a:defRPr sz="1200">
                      <a:highlight>
                        <a:srgbClr val="FFFF00"/>
                      </a:highlight>
                    </a:defRPr>
                  </a:pPr>
                  <a:endParaRPr lang="en-US"/>
                </a:p>
              </c:txPr>
              <c:showLegendKey val="0"/>
              <c:showVal val="1"/>
              <c:showCatName val="0"/>
              <c:showSerName val="0"/>
              <c:showPercent val="0"/>
              <c:showBubbleSize val="0"/>
              <c:extLst>
                <c:ext xmlns:c16="http://schemas.microsoft.com/office/drawing/2014/chart" uri="{C3380CC4-5D6E-409C-BE32-E72D297353CC}">
                  <c16:uniqueId val="{00000001-9839-4EE5-ACCC-8224727EF111}"/>
                </c:ext>
              </c:extLst>
            </c:dLbl>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'Ark1'!$B$1:$AV$1</c:f>
              <c:strCache>
                <c:ptCount val="36"/>
                <c:pt idx="0">
                  <c:v>61</c:v>
                </c:pt>
                <c:pt idx="1">
                  <c:v>65</c:v>
                </c:pt>
                <c:pt idx="2">
                  <c:v>71</c:v>
                </c:pt>
                <c:pt idx="3">
                  <c:v>77</c:v>
                </c:pt>
                <c:pt idx="4">
                  <c:v>80</c:v>
                </c:pt>
                <c:pt idx="5">
                  <c:v>83</c:v>
                </c:pt>
                <c:pt idx="6">
                  <c:v>85</c:v>
                </c:pt>
                <c:pt idx="7">
                  <c:v>87</c:v>
                </c:pt>
                <c:pt idx="8">
                  <c:v>93</c:v>
                </c:pt>
                <c:pt idx="9">
                  <c:v>97</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2024/2025</c:v>
                </c:pt>
                <c:pt idx="35">
                  <c:v>2025/2026</c:v>
                </c:pt>
              </c:strCache>
            </c:strRef>
          </c:cat>
          <c:val>
            <c:numRef>
              <c:f>'Ark1'!$B$3:$AV$3</c:f>
              <c:numCache>
                <c:formatCode>General</c:formatCode>
                <c:ptCount val="36"/>
                <c:pt idx="9" formatCode="0">
                  <c:v>1</c:v>
                </c:pt>
                <c:pt idx="10" formatCode="0">
                  <c:v>12.1</c:v>
                </c:pt>
                <c:pt idx="11" formatCode="0">
                  <c:v>14</c:v>
                </c:pt>
                <c:pt idx="12" formatCode="0">
                  <c:v>18</c:v>
                </c:pt>
                <c:pt idx="13" formatCode="0">
                  <c:v>22</c:v>
                </c:pt>
                <c:pt idx="14" formatCode="0">
                  <c:v>27</c:v>
                </c:pt>
                <c:pt idx="15" formatCode="0">
                  <c:v>32</c:v>
                </c:pt>
                <c:pt idx="16" formatCode="0">
                  <c:v>36</c:v>
                </c:pt>
                <c:pt idx="17" formatCode="0">
                  <c:v>40</c:v>
                </c:pt>
                <c:pt idx="18" formatCode="0">
                  <c:v>45</c:v>
                </c:pt>
                <c:pt idx="19" formatCode="0">
                  <c:v>49</c:v>
                </c:pt>
                <c:pt idx="20" formatCode="0">
                  <c:v>52</c:v>
                </c:pt>
                <c:pt idx="21" formatCode="0">
                  <c:v>54</c:v>
                </c:pt>
                <c:pt idx="22" formatCode="0">
                  <c:v>57</c:v>
                </c:pt>
                <c:pt idx="23" formatCode="0">
                  <c:v>61</c:v>
                </c:pt>
                <c:pt idx="24" formatCode="0">
                  <c:v>60</c:v>
                </c:pt>
                <c:pt idx="25" formatCode="0">
                  <c:v>61</c:v>
                </c:pt>
                <c:pt idx="26" formatCode="0">
                  <c:v>62</c:v>
                </c:pt>
                <c:pt idx="27" formatCode="0">
                  <c:v>62</c:v>
                </c:pt>
                <c:pt idx="28" formatCode="0">
                  <c:v>63</c:v>
                </c:pt>
                <c:pt idx="29" formatCode="0">
                  <c:v>66</c:v>
                </c:pt>
                <c:pt idx="30" formatCode="0">
                  <c:v>71</c:v>
                </c:pt>
                <c:pt idx="31" formatCode="0">
                  <c:v>74</c:v>
                </c:pt>
                <c:pt idx="32" formatCode="0">
                  <c:v>74</c:v>
                </c:pt>
                <c:pt idx="33" formatCode="0">
                  <c:v>73</c:v>
                </c:pt>
                <c:pt idx="34" formatCode="0">
                  <c:v>70</c:v>
                </c:pt>
                <c:pt idx="35" formatCode="0">
                  <c:v>69</c:v>
                </c:pt>
              </c:numCache>
            </c:numRef>
          </c:val>
          <c:smooth val="1"/>
          <c:extLst>
            <c:ext xmlns:c16="http://schemas.microsoft.com/office/drawing/2014/chart" uri="{C3380CC4-5D6E-409C-BE32-E72D297353CC}">
              <c16:uniqueId val="{00000006-B3D7-46E5-9585-8729680A89F4}"/>
            </c:ext>
          </c:extLst>
        </c:ser>
        <c:ser>
          <c:idx val="2"/>
          <c:order val="2"/>
          <c:tx>
            <c:strRef>
              <c:f>'Ark1'!$A$4</c:f>
              <c:strCache>
                <c:ptCount val="1"/>
                <c:pt idx="0">
                  <c:v>Papiraviser</c:v>
                </c:pt>
              </c:strCache>
            </c:strRef>
          </c:tx>
          <c:spPr>
            <a:ln>
              <a:solidFill>
                <a:schemeClr val="tx2">
                  <a:lumMod val="40000"/>
                  <a:lumOff val="60000"/>
                </a:schemeClr>
              </a:solidFill>
            </a:ln>
          </c:spPr>
          <c:marker>
            <c:symbol val="none"/>
          </c:marker>
          <c:dLbls>
            <c:spPr>
              <a:noFill/>
              <a:ln>
                <a:noFill/>
              </a:ln>
              <a:effectLst/>
            </c:spPr>
            <c:txPr>
              <a:bodyPr wrap="square" lIns="38100" tIns="19050" rIns="38100" bIns="19050" anchor="ctr">
                <a:spAutoFit/>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'Ark1'!$B$1:$AV$1</c:f>
              <c:strCache>
                <c:ptCount val="36"/>
                <c:pt idx="0">
                  <c:v>61</c:v>
                </c:pt>
                <c:pt idx="1">
                  <c:v>65</c:v>
                </c:pt>
                <c:pt idx="2">
                  <c:v>71</c:v>
                </c:pt>
                <c:pt idx="3">
                  <c:v>77</c:v>
                </c:pt>
                <c:pt idx="4">
                  <c:v>80</c:v>
                </c:pt>
                <c:pt idx="5">
                  <c:v>83</c:v>
                </c:pt>
                <c:pt idx="6">
                  <c:v>85</c:v>
                </c:pt>
                <c:pt idx="7">
                  <c:v>87</c:v>
                </c:pt>
                <c:pt idx="8">
                  <c:v>93</c:v>
                </c:pt>
                <c:pt idx="9">
                  <c:v>97</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2024/2025</c:v>
                </c:pt>
                <c:pt idx="35">
                  <c:v>2025/2026</c:v>
                </c:pt>
              </c:strCache>
            </c:strRef>
          </c:cat>
          <c:val>
            <c:numRef>
              <c:f>'Ark1'!$B$4:$AV$4</c:f>
              <c:numCache>
                <c:formatCode>0</c:formatCode>
                <c:ptCount val="36"/>
                <c:pt idx="0">
                  <c:v>89</c:v>
                </c:pt>
                <c:pt idx="1">
                  <c:v>88</c:v>
                </c:pt>
                <c:pt idx="2">
                  <c:v>88</c:v>
                </c:pt>
                <c:pt idx="3">
                  <c:v>90</c:v>
                </c:pt>
                <c:pt idx="4">
                  <c:v>90</c:v>
                </c:pt>
                <c:pt idx="5">
                  <c:v>90</c:v>
                </c:pt>
                <c:pt idx="6">
                  <c:v>90</c:v>
                </c:pt>
                <c:pt idx="7">
                  <c:v>90</c:v>
                </c:pt>
                <c:pt idx="8">
                  <c:v>89</c:v>
                </c:pt>
                <c:pt idx="9">
                  <c:v>91</c:v>
                </c:pt>
                <c:pt idx="10">
                  <c:v>86</c:v>
                </c:pt>
                <c:pt idx="11">
                  <c:v>87</c:v>
                </c:pt>
                <c:pt idx="12">
                  <c:v>86</c:v>
                </c:pt>
                <c:pt idx="13">
                  <c:v>86</c:v>
                </c:pt>
                <c:pt idx="14">
                  <c:v>85</c:v>
                </c:pt>
                <c:pt idx="15">
                  <c:v>85</c:v>
                </c:pt>
                <c:pt idx="16">
                  <c:v>83</c:v>
                </c:pt>
                <c:pt idx="17">
                  <c:v>82</c:v>
                </c:pt>
                <c:pt idx="18">
                  <c:v>80</c:v>
                </c:pt>
                <c:pt idx="19">
                  <c:v>78</c:v>
                </c:pt>
                <c:pt idx="20">
                  <c:v>72</c:v>
                </c:pt>
                <c:pt idx="21">
                  <c:v>71</c:v>
                </c:pt>
                <c:pt idx="22">
                  <c:v>66</c:v>
                </c:pt>
                <c:pt idx="23">
                  <c:v>65</c:v>
                </c:pt>
                <c:pt idx="24">
                  <c:v>59</c:v>
                </c:pt>
                <c:pt idx="25">
                  <c:v>53</c:v>
                </c:pt>
                <c:pt idx="26">
                  <c:v>49</c:v>
                </c:pt>
                <c:pt idx="27">
                  <c:v>44</c:v>
                </c:pt>
                <c:pt idx="28">
                  <c:v>40</c:v>
                </c:pt>
                <c:pt idx="29">
                  <c:v>38</c:v>
                </c:pt>
                <c:pt idx="30">
                  <c:v>36</c:v>
                </c:pt>
                <c:pt idx="31">
                  <c:v>32</c:v>
                </c:pt>
                <c:pt idx="32">
                  <c:v>29</c:v>
                </c:pt>
                <c:pt idx="33">
                  <c:v>24</c:v>
                </c:pt>
                <c:pt idx="34">
                  <c:v>23</c:v>
                </c:pt>
                <c:pt idx="35">
                  <c:v>21</c:v>
                </c:pt>
              </c:numCache>
            </c:numRef>
          </c:val>
          <c:smooth val="1"/>
          <c:extLst>
            <c:ext xmlns:c16="http://schemas.microsoft.com/office/drawing/2014/chart" uri="{C3380CC4-5D6E-409C-BE32-E72D297353CC}">
              <c16:uniqueId val="{00000007-B3D7-46E5-9585-8729680A89F4}"/>
            </c:ext>
          </c:extLst>
        </c:ser>
        <c:dLbls>
          <c:showLegendKey val="0"/>
          <c:showVal val="0"/>
          <c:showCatName val="0"/>
          <c:showSerName val="0"/>
          <c:showPercent val="0"/>
          <c:showBubbleSize val="0"/>
        </c:dLbls>
        <c:smooth val="0"/>
        <c:axId val="588482144"/>
        <c:axId val="588491552"/>
      </c:lineChart>
      <c:catAx>
        <c:axId val="588482144"/>
        <c:scaling>
          <c:orientation val="minMax"/>
        </c:scaling>
        <c:delete val="0"/>
        <c:axPos val="b"/>
        <c:numFmt formatCode="General" sourceLinked="0"/>
        <c:majorTickMark val="none"/>
        <c:minorTickMark val="none"/>
        <c:tickLblPos val="low"/>
        <c:txPr>
          <a:bodyPr rot="0"/>
          <a:lstStyle/>
          <a:p>
            <a:pPr>
              <a:defRPr sz="1100"/>
            </a:pPr>
            <a:endParaRPr lang="en-US"/>
          </a:p>
        </c:txPr>
        <c:crossAx val="588491552"/>
        <c:crosses val="autoZero"/>
        <c:auto val="1"/>
        <c:lblAlgn val="ctr"/>
        <c:lblOffset val="100"/>
        <c:noMultiLvlLbl val="0"/>
      </c:catAx>
      <c:valAx>
        <c:axId val="588491552"/>
        <c:scaling>
          <c:orientation val="minMax"/>
          <c:max val="100"/>
          <c:min val="0"/>
        </c:scaling>
        <c:delete val="1"/>
        <c:axPos val="l"/>
        <c:numFmt formatCode="0" sourceLinked="1"/>
        <c:majorTickMark val="none"/>
        <c:minorTickMark val="none"/>
        <c:tickLblPos val="nextTo"/>
        <c:crossAx val="588482144"/>
        <c:crosses val="autoZero"/>
        <c:crossBetween val="between"/>
        <c:majorUnit val="10"/>
        <c:minorUnit val="1"/>
      </c:valAx>
    </c:plotArea>
    <c:legend>
      <c:legendPos val="r"/>
      <c:layout>
        <c:manualLayout>
          <c:xMode val="edge"/>
          <c:yMode val="edge"/>
          <c:x val="2.1001729851019779E-2"/>
          <c:y val="0.20434495412259754"/>
          <c:w val="0.15576858188306039"/>
          <c:h val="0.28687427459827047"/>
        </c:manualLayout>
      </c:layout>
      <c:overlay val="0"/>
      <c:spPr>
        <a:ln>
          <a:solidFill>
            <a:schemeClr val="accent1"/>
          </a:solidFill>
        </a:ln>
      </c:spPr>
      <c:txPr>
        <a:bodyPr/>
        <a:lstStyle/>
        <a:p>
          <a:pPr>
            <a:defRPr b="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09862472672283"/>
          <c:y val="7.6655571879867537E-3"/>
          <c:w val="0.80156657963446476"/>
          <c:h val="0.96593233491493058"/>
        </c:manualLayout>
      </c:layout>
      <c:barChart>
        <c:barDir val="bar"/>
        <c:grouping val="clustered"/>
        <c:varyColors val="0"/>
        <c:ser>
          <c:idx val="3"/>
          <c:order val="0"/>
          <c:tx>
            <c:strRef>
              <c:f>Sheet1!$B$1</c:f>
              <c:strCache>
                <c:ptCount val="1"/>
                <c:pt idx="0">
                  <c:v>2024/2025</c:v>
                </c:pt>
              </c:strCache>
            </c:strRef>
          </c:tx>
          <c:spPr>
            <a:solidFill>
              <a:schemeClr val="accent3">
                <a:lumMod val="20000"/>
                <a:lumOff val="80000"/>
              </a:schemeClr>
            </a:solidFill>
            <a:ln w="12838">
              <a:noFill/>
              <a:prstDash val="solid"/>
            </a:ln>
          </c:spPr>
          <c:invertIfNegative val="0"/>
          <c:dLbls>
            <c:spPr>
              <a:noFill/>
              <a:ln w="25676">
                <a:noFill/>
              </a:ln>
            </c:spPr>
            <c:txPr>
              <a:bodyPr wrap="square" lIns="38100" tIns="19050" rIns="38100" bIns="19050" anchor="ctr">
                <a:spAutoFit/>
              </a:bodyPr>
              <a:lstStyle/>
              <a:p>
                <a:pPr>
                  <a:defRPr sz="1200" b="0" i="0" u="none" strike="noStrike" baseline="0">
                    <a:solidFill>
                      <a:schemeClr val="tx1"/>
                    </a:solidFill>
                    <a:latin typeface="+mn-lt"/>
                    <a:ea typeface="Geist Black"/>
                    <a:cs typeface="Geist Black"/>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Dagsavisen</c:v>
                </c:pt>
                <c:pt idx="1">
                  <c:v>Tønsbergs Blad</c:v>
                </c:pt>
                <c:pt idx="2">
                  <c:v>Telemarksavisa</c:v>
                </c:pt>
                <c:pt idx="3">
                  <c:v>Nordlys</c:v>
                </c:pt>
                <c:pt idx="4">
                  <c:v>Drammens Tidende</c:v>
                </c:pt>
                <c:pt idx="5">
                  <c:v>Sunnmørsposten</c:v>
                </c:pt>
                <c:pt idx="6">
                  <c:v>Romerikes Blad</c:v>
                </c:pt>
                <c:pt idx="7">
                  <c:v>Fædrelandsvennen</c:v>
                </c:pt>
                <c:pt idx="8">
                  <c:v>Bergensavisen</c:v>
                </c:pt>
                <c:pt idx="9">
                  <c:v>Klassekampen</c:v>
                </c:pt>
                <c:pt idx="10">
                  <c:v>Stavanger Aftenblad</c:v>
                </c:pt>
                <c:pt idx="11">
                  <c:v>Finansavisen</c:v>
                </c:pt>
                <c:pt idx="12">
                  <c:v>ABC Nyheter</c:v>
                </c:pt>
                <c:pt idx="13">
                  <c:v>Adresseavisen</c:v>
                </c:pt>
                <c:pt idx="14">
                  <c:v>Bergens Tidende</c:v>
                </c:pt>
                <c:pt idx="15">
                  <c:v>Dagens Næringsliv</c:v>
                </c:pt>
                <c:pt idx="16">
                  <c:v>Nettavisen</c:v>
                </c:pt>
                <c:pt idx="17">
                  <c:v>E24</c:v>
                </c:pt>
                <c:pt idx="18">
                  <c:v>Aftenposten</c:v>
                </c:pt>
                <c:pt idx="19">
                  <c:v>Dagbladet</c:v>
                </c:pt>
                <c:pt idx="20">
                  <c:v>VG</c:v>
                </c:pt>
              </c:strCache>
            </c:strRef>
          </c:cat>
          <c:val>
            <c:numRef>
              <c:f>Sheet1!$B$2:$B$22</c:f>
              <c:numCache>
                <c:formatCode>0</c:formatCode>
                <c:ptCount val="21"/>
                <c:pt idx="0">
                  <c:v>67.248999999999995</c:v>
                </c:pt>
                <c:pt idx="1">
                  <c:v>51.832999999999998</c:v>
                </c:pt>
                <c:pt idx="2">
                  <c:v>57.636000000000003</c:v>
                </c:pt>
                <c:pt idx="3">
                  <c:v>62.13</c:v>
                </c:pt>
                <c:pt idx="4">
                  <c:v>66.972999999999999</c:v>
                </c:pt>
                <c:pt idx="5">
                  <c:v>70.478999999999999</c:v>
                </c:pt>
                <c:pt idx="6">
                  <c:v>71.762</c:v>
                </c:pt>
                <c:pt idx="7">
                  <c:v>84.793999999999997</c:v>
                </c:pt>
                <c:pt idx="8">
                  <c:v>94.802000000000007</c:v>
                </c:pt>
                <c:pt idx="9">
                  <c:v>112.818</c:v>
                </c:pt>
                <c:pt idx="10">
                  <c:v>140.70699999999999</c:v>
                </c:pt>
                <c:pt idx="11">
                  <c:v>163.131</c:v>
                </c:pt>
                <c:pt idx="12">
                  <c:v>177.44499999999999</c:v>
                </c:pt>
                <c:pt idx="13">
                  <c:v>173.90199999999999</c:v>
                </c:pt>
                <c:pt idx="14">
                  <c:v>206.55500000000001</c:v>
                </c:pt>
                <c:pt idx="15">
                  <c:v>191.70500000000001</c:v>
                </c:pt>
                <c:pt idx="16">
                  <c:v>460.67200000000003</c:v>
                </c:pt>
                <c:pt idx="17">
                  <c:v>583.15</c:v>
                </c:pt>
                <c:pt idx="18">
                  <c:v>515.85</c:v>
                </c:pt>
                <c:pt idx="19">
                  <c:v>1114.6369999999999</c:v>
                </c:pt>
                <c:pt idx="20">
                  <c:v>1956.23</c:v>
                </c:pt>
              </c:numCache>
            </c:numRef>
          </c:val>
          <c:extLst>
            <c:ext xmlns:c16="http://schemas.microsoft.com/office/drawing/2014/chart" uri="{C3380CC4-5D6E-409C-BE32-E72D297353CC}">
              <c16:uniqueId val="{00000000-91A7-433B-9704-979C8547D548}"/>
            </c:ext>
          </c:extLst>
        </c:ser>
        <c:ser>
          <c:idx val="0"/>
          <c:order val="1"/>
          <c:tx>
            <c:strRef>
              <c:f>Sheet1!$C$1</c:f>
              <c:strCache>
                <c:ptCount val="1"/>
                <c:pt idx="0">
                  <c:v>2025/2026</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b="1">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Sheet1!$A$2:$A$22</c:f>
              <c:strCache>
                <c:ptCount val="21"/>
                <c:pt idx="0">
                  <c:v>Dagsavisen</c:v>
                </c:pt>
                <c:pt idx="1">
                  <c:v>Tønsbergs Blad</c:v>
                </c:pt>
                <c:pt idx="2">
                  <c:v>Telemarksavisa</c:v>
                </c:pt>
                <c:pt idx="3">
                  <c:v>Nordlys</c:v>
                </c:pt>
                <c:pt idx="4">
                  <c:v>Drammens Tidende</c:v>
                </c:pt>
                <c:pt idx="5">
                  <c:v>Sunnmørsposten</c:v>
                </c:pt>
                <c:pt idx="6">
                  <c:v>Romerikes Blad</c:v>
                </c:pt>
                <c:pt idx="7">
                  <c:v>Fædrelandsvennen</c:v>
                </c:pt>
                <c:pt idx="8">
                  <c:v>Bergensavisen</c:v>
                </c:pt>
                <c:pt idx="9">
                  <c:v>Klassekampen</c:v>
                </c:pt>
                <c:pt idx="10">
                  <c:v>Stavanger Aftenblad</c:v>
                </c:pt>
                <c:pt idx="11">
                  <c:v>Finansavisen</c:v>
                </c:pt>
                <c:pt idx="12">
                  <c:v>ABC Nyheter</c:v>
                </c:pt>
                <c:pt idx="13">
                  <c:v>Adresseavisen</c:v>
                </c:pt>
                <c:pt idx="14">
                  <c:v>Bergens Tidende</c:v>
                </c:pt>
                <c:pt idx="15">
                  <c:v>Dagens Næringsliv</c:v>
                </c:pt>
                <c:pt idx="16">
                  <c:v>Nettavisen</c:v>
                </c:pt>
                <c:pt idx="17">
                  <c:v>E24</c:v>
                </c:pt>
                <c:pt idx="18">
                  <c:v>Aftenposten</c:v>
                </c:pt>
                <c:pt idx="19">
                  <c:v>Dagbladet</c:v>
                </c:pt>
                <c:pt idx="20">
                  <c:v>VG</c:v>
                </c:pt>
              </c:strCache>
            </c:strRef>
          </c:cat>
          <c:val>
            <c:numRef>
              <c:f>Sheet1!$C$2:$C$22</c:f>
              <c:numCache>
                <c:formatCode>0</c:formatCode>
                <c:ptCount val="21"/>
                <c:pt idx="0">
                  <c:v>58.594000000000001</c:v>
                </c:pt>
                <c:pt idx="1">
                  <c:v>61.058</c:v>
                </c:pt>
                <c:pt idx="2">
                  <c:v>65.049000000000007</c:v>
                </c:pt>
                <c:pt idx="3">
                  <c:v>65.209999999999994</c:v>
                </c:pt>
                <c:pt idx="4">
                  <c:v>67.766000000000005</c:v>
                </c:pt>
                <c:pt idx="5">
                  <c:v>68.933999999999997</c:v>
                </c:pt>
                <c:pt idx="6">
                  <c:v>80.727999999999994</c:v>
                </c:pt>
                <c:pt idx="7">
                  <c:v>86.355000000000004</c:v>
                </c:pt>
                <c:pt idx="8">
                  <c:v>98.018000000000001</c:v>
                </c:pt>
                <c:pt idx="9">
                  <c:v>115.404</c:v>
                </c:pt>
                <c:pt idx="10">
                  <c:v>141.947</c:v>
                </c:pt>
                <c:pt idx="11">
                  <c:v>165.96</c:v>
                </c:pt>
                <c:pt idx="12">
                  <c:v>175.982</c:v>
                </c:pt>
                <c:pt idx="13">
                  <c:v>177.023</c:v>
                </c:pt>
                <c:pt idx="14">
                  <c:v>192.54900000000001</c:v>
                </c:pt>
                <c:pt idx="15">
                  <c:v>196.93600000000001</c:v>
                </c:pt>
                <c:pt idx="16">
                  <c:v>472.13400000000001</c:v>
                </c:pt>
                <c:pt idx="17">
                  <c:v>489.20499999999998</c:v>
                </c:pt>
                <c:pt idx="18">
                  <c:v>529.23599999999999</c:v>
                </c:pt>
                <c:pt idx="19">
                  <c:v>836.63099999999997</c:v>
                </c:pt>
                <c:pt idx="20">
                  <c:v>1927.7940000000001</c:v>
                </c:pt>
              </c:numCache>
            </c:numRef>
          </c:val>
          <c:extLst>
            <c:ext xmlns:c16="http://schemas.microsoft.com/office/drawing/2014/chart" uri="{C3380CC4-5D6E-409C-BE32-E72D297353CC}">
              <c16:uniqueId val="{00000001-91A7-433B-9704-979C8547D548}"/>
            </c:ext>
          </c:extLst>
        </c:ser>
        <c:dLbls>
          <c:showLegendKey val="0"/>
          <c:showVal val="1"/>
          <c:showCatName val="0"/>
          <c:showSerName val="0"/>
          <c:showPercent val="0"/>
          <c:showBubbleSize val="0"/>
        </c:dLbls>
        <c:gapWidth val="50"/>
        <c:axId val="471975232"/>
        <c:axId val="471975624"/>
      </c:barChart>
      <c:catAx>
        <c:axId val="471975232"/>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200" b="0" i="0" u="none" strike="noStrike" baseline="0">
                <a:solidFill>
                  <a:schemeClr val="tx1"/>
                </a:solidFill>
                <a:latin typeface="+mn-lt"/>
                <a:ea typeface="Geist Black"/>
                <a:cs typeface="Geist Black"/>
              </a:defRPr>
            </a:pPr>
            <a:endParaRPr lang="nb-NO"/>
          </a:p>
        </c:txPr>
        <c:crossAx val="471975624"/>
        <c:crosses val="autoZero"/>
        <c:auto val="0"/>
        <c:lblAlgn val="ctr"/>
        <c:lblOffset val="100"/>
        <c:tickLblSkip val="1"/>
        <c:tickMarkSkip val="1"/>
        <c:noMultiLvlLbl val="0"/>
      </c:catAx>
      <c:valAx>
        <c:axId val="471975624"/>
        <c:scaling>
          <c:orientation val="minMax"/>
          <c:max val="2300"/>
          <c:min val="0"/>
        </c:scaling>
        <c:delete val="1"/>
        <c:axPos val="b"/>
        <c:numFmt formatCode="0" sourceLinked="1"/>
        <c:majorTickMark val="out"/>
        <c:minorTickMark val="none"/>
        <c:tickLblPos val="nextTo"/>
        <c:crossAx val="471975232"/>
        <c:crosses val="autoZero"/>
        <c:crossBetween val="between"/>
        <c:majorUnit val="500"/>
        <c:minorUnit val="1"/>
      </c:valAx>
      <c:spPr>
        <a:noFill/>
        <a:ln w="25676">
          <a:noFill/>
        </a:ln>
      </c:spPr>
    </c:plotArea>
    <c:legend>
      <c:legendPos val="r"/>
      <c:layout>
        <c:manualLayout>
          <c:xMode val="edge"/>
          <c:yMode val="edge"/>
          <c:x val="0.85909699229017311"/>
          <c:y val="0.61517707631946839"/>
          <c:w val="0.11406762381508047"/>
          <c:h val="0.16461426225288245"/>
        </c:manualLayout>
      </c:layout>
      <c:overlay val="0"/>
      <c:spPr>
        <a:ln>
          <a:solidFill>
            <a:schemeClr val="bg1">
              <a:lumMod val="50000"/>
            </a:schemeClr>
          </a:solidFill>
        </a:ln>
      </c:spPr>
      <c:txPr>
        <a:bodyPr/>
        <a:lstStyle/>
        <a:p>
          <a:pPr>
            <a:defRPr sz="1800">
              <a:latin typeface="+mn-lt"/>
            </a:defRPr>
          </a:pPr>
          <a:endParaRPr lang="nb-NO"/>
        </a:p>
      </c:txPr>
    </c:legend>
    <c:plotVisOnly val="1"/>
    <c:dispBlanksAs val="gap"/>
    <c:showDLblsOverMax val="0"/>
  </c:chart>
  <c:spPr>
    <a:noFill/>
    <a:ln>
      <a:noFill/>
    </a:ln>
  </c:spPr>
  <c:txPr>
    <a:bodyPr/>
    <a:lstStyle/>
    <a:p>
      <a:pPr>
        <a:defRPr sz="1213" b="0" i="0" u="none" strike="noStrike" baseline="0">
          <a:solidFill>
            <a:schemeClr val="tx1"/>
          </a:solidFill>
          <a:latin typeface="Geist Black"/>
          <a:ea typeface="Geist Black"/>
          <a:cs typeface="Geist Black"/>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96195563307355"/>
          <c:y val="2.3474726900336953E-3"/>
          <c:w val="0.83448275862068966"/>
          <c:h val="0.90610328638497661"/>
        </c:manualLayout>
      </c:layout>
      <c:barChart>
        <c:barDir val="bar"/>
        <c:grouping val="clustered"/>
        <c:varyColors val="0"/>
        <c:ser>
          <c:idx val="10"/>
          <c:order val="0"/>
          <c:tx>
            <c:strRef>
              <c:f>Sheet1!$B$1</c:f>
              <c:strCache>
                <c:ptCount val="1"/>
                <c:pt idx="0">
                  <c:v>Prosent</c:v>
                </c:pt>
              </c:strCache>
            </c:strRef>
          </c:tx>
          <c:spPr>
            <a:solidFill>
              <a:schemeClr val="tx2"/>
            </a:solidFill>
            <a:ln w="40859">
              <a:noFill/>
            </a:ln>
          </c:spPr>
          <c:invertIfNegative val="0"/>
          <c:dPt>
            <c:idx val="0"/>
            <c:invertIfNegative val="0"/>
            <c:bubble3D val="0"/>
            <c:spPr>
              <a:solidFill>
                <a:srgbClr val="FF0000"/>
              </a:solidFill>
              <a:ln w="40859">
                <a:noFill/>
              </a:ln>
            </c:spPr>
            <c:extLst>
              <c:ext xmlns:c16="http://schemas.microsoft.com/office/drawing/2014/chart" uri="{C3380CC4-5D6E-409C-BE32-E72D297353CC}">
                <c16:uniqueId val="{00000016-B2FB-47C2-ACDF-FF85CE80275C}"/>
              </c:ext>
            </c:extLst>
          </c:dPt>
          <c:dPt>
            <c:idx val="1"/>
            <c:invertIfNegative val="0"/>
            <c:bubble3D val="0"/>
            <c:spPr>
              <a:solidFill>
                <a:srgbClr val="FF0000"/>
              </a:solidFill>
              <a:ln w="40859">
                <a:noFill/>
              </a:ln>
            </c:spPr>
            <c:extLst>
              <c:ext xmlns:c16="http://schemas.microsoft.com/office/drawing/2014/chart" uri="{C3380CC4-5D6E-409C-BE32-E72D297353CC}">
                <c16:uniqueId val="{00000015-B2FB-47C2-ACDF-FF85CE80275C}"/>
              </c:ext>
            </c:extLst>
          </c:dPt>
          <c:dPt>
            <c:idx val="2"/>
            <c:invertIfNegative val="0"/>
            <c:bubble3D val="0"/>
            <c:spPr>
              <a:solidFill>
                <a:srgbClr val="FF0000"/>
              </a:solidFill>
              <a:ln w="40859">
                <a:noFill/>
              </a:ln>
            </c:spPr>
            <c:extLst>
              <c:ext xmlns:c16="http://schemas.microsoft.com/office/drawing/2014/chart" uri="{C3380CC4-5D6E-409C-BE32-E72D297353CC}">
                <c16:uniqueId val="{00000014-B2FB-47C2-ACDF-FF85CE80275C}"/>
              </c:ext>
            </c:extLst>
          </c:dPt>
          <c:dPt>
            <c:idx val="3"/>
            <c:invertIfNegative val="0"/>
            <c:bubble3D val="0"/>
            <c:spPr>
              <a:solidFill>
                <a:srgbClr val="FF0000"/>
              </a:solidFill>
              <a:ln w="40859">
                <a:noFill/>
              </a:ln>
            </c:spPr>
            <c:extLst>
              <c:ext xmlns:c16="http://schemas.microsoft.com/office/drawing/2014/chart" uri="{C3380CC4-5D6E-409C-BE32-E72D297353CC}">
                <c16:uniqueId val="{00000013-B2FB-47C2-ACDF-FF85CE80275C}"/>
              </c:ext>
            </c:extLst>
          </c:dPt>
          <c:dPt>
            <c:idx val="4"/>
            <c:invertIfNegative val="0"/>
            <c:bubble3D val="0"/>
            <c:spPr>
              <a:solidFill>
                <a:srgbClr val="FF0000"/>
              </a:solidFill>
              <a:ln w="40859">
                <a:noFill/>
              </a:ln>
            </c:spPr>
            <c:extLst>
              <c:ext xmlns:c16="http://schemas.microsoft.com/office/drawing/2014/chart" uri="{C3380CC4-5D6E-409C-BE32-E72D297353CC}">
                <c16:uniqueId val="{00000012-B2FB-47C2-ACDF-FF85CE80275C}"/>
              </c:ext>
            </c:extLst>
          </c:dPt>
          <c:dPt>
            <c:idx val="5"/>
            <c:invertIfNegative val="0"/>
            <c:bubble3D val="0"/>
            <c:spPr>
              <a:solidFill>
                <a:srgbClr val="FF0000"/>
              </a:solidFill>
              <a:ln w="40859">
                <a:noFill/>
              </a:ln>
            </c:spPr>
            <c:extLst>
              <c:ext xmlns:c16="http://schemas.microsoft.com/office/drawing/2014/chart" uri="{C3380CC4-5D6E-409C-BE32-E72D297353CC}">
                <c16:uniqueId val="{00000011-B2FB-47C2-ACDF-FF85CE80275C}"/>
              </c:ext>
            </c:extLst>
          </c:dPt>
          <c:dPt>
            <c:idx val="6"/>
            <c:invertIfNegative val="0"/>
            <c:bubble3D val="0"/>
            <c:spPr>
              <a:solidFill>
                <a:srgbClr val="FF0000"/>
              </a:solidFill>
              <a:ln w="40859">
                <a:noFill/>
              </a:ln>
            </c:spPr>
            <c:extLst>
              <c:ext xmlns:c16="http://schemas.microsoft.com/office/drawing/2014/chart" uri="{C3380CC4-5D6E-409C-BE32-E72D297353CC}">
                <c16:uniqueId val="{00000010-B2FB-47C2-ACDF-FF85CE80275C}"/>
              </c:ext>
            </c:extLst>
          </c:dPt>
          <c:dPt>
            <c:idx val="11"/>
            <c:invertIfNegative val="0"/>
            <c:bubble3D val="0"/>
            <c:extLst>
              <c:ext xmlns:c16="http://schemas.microsoft.com/office/drawing/2014/chart" uri="{C3380CC4-5D6E-409C-BE32-E72D297353CC}">
                <c16:uniqueId val="{00000001-FEE3-4C2E-9734-CDDC7C2D4DCC}"/>
              </c:ext>
            </c:extLst>
          </c:dPt>
          <c:dPt>
            <c:idx val="12"/>
            <c:invertIfNegative val="0"/>
            <c:bubble3D val="0"/>
            <c:extLst>
              <c:ext xmlns:c16="http://schemas.microsoft.com/office/drawing/2014/chart" uri="{C3380CC4-5D6E-409C-BE32-E72D297353CC}">
                <c16:uniqueId val="{00000003-FEE3-4C2E-9734-CDDC7C2D4DCC}"/>
              </c:ext>
            </c:extLst>
          </c:dPt>
          <c:dPt>
            <c:idx val="13"/>
            <c:invertIfNegative val="0"/>
            <c:bubble3D val="0"/>
            <c:extLst>
              <c:ext xmlns:c16="http://schemas.microsoft.com/office/drawing/2014/chart" uri="{C3380CC4-5D6E-409C-BE32-E72D297353CC}">
                <c16:uniqueId val="{00000005-FEE3-4C2E-9734-CDDC7C2D4DCC}"/>
              </c:ext>
            </c:extLst>
          </c:dPt>
          <c:dPt>
            <c:idx val="14"/>
            <c:invertIfNegative val="0"/>
            <c:bubble3D val="0"/>
            <c:extLst>
              <c:ext xmlns:c16="http://schemas.microsoft.com/office/drawing/2014/chart" uri="{C3380CC4-5D6E-409C-BE32-E72D297353CC}">
                <c16:uniqueId val="{00000007-FEE3-4C2E-9734-CDDC7C2D4DCC}"/>
              </c:ext>
            </c:extLst>
          </c:dPt>
          <c:dPt>
            <c:idx val="15"/>
            <c:invertIfNegative val="0"/>
            <c:bubble3D val="0"/>
            <c:extLst>
              <c:ext xmlns:c16="http://schemas.microsoft.com/office/drawing/2014/chart" uri="{C3380CC4-5D6E-409C-BE32-E72D297353CC}">
                <c16:uniqueId val="{0000000E-FEE3-4C2E-9734-CDDC7C2D4DCC}"/>
              </c:ext>
            </c:extLst>
          </c:dPt>
          <c:dPt>
            <c:idx val="16"/>
            <c:invertIfNegative val="0"/>
            <c:bubble3D val="0"/>
            <c:extLst>
              <c:ext xmlns:c16="http://schemas.microsoft.com/office/drawing/2014/chart" uri="{C3380CC4-5D6E-409C-BE32-E72D297353CC}">
                <c16:uniqueId val="{0000000D-FEE3-4C2E-9734-CDDC7C2D4DCC}"/>
              </c:ext>
            </c:extLst>
          </c:dPt>
          <c:dPt>
            <c:idx val="17"/>
            <c:invertIfNegative val="0"/>
            <c:bubble3D val="0"/>
            <c:extLst>
              <c:ext xmlns:c16="http://schemas.microsoft.com/office/drawing/2014/chart" uri="{C3380CC4-5D6E-409C-BE32-E72D297353CC}">
                <c16:uniqueId val="{0000000C-FEE3-4C2E-9734-CDDC7C2D4DCC}"/>
              </c:ext>
            </c:extLst>
          </c:dPt>
          <c:dPt>
            <c:idx val="18"/>
            <c:invertIfNegative val="0"/>
            <c:bubble3D val="0"/>
            <c:extLst>
              <c:ext xmlns:c16="http://schemas.microsoft.com/office/drawing/2014/chart" uri="{C3380CC4-5D6E-409C-BE32-E72D297353CC}">
                <c16:uniqueId val="{0000000B-FEE3-4C2E-9734-CDDC7C2D4DCC}"/>
              </c:ext>
            </c:extLst>
          </c:dPt>
          <c:dPt>
            <c:idx val="19"/>
            <c:invertIfNegative val="0"/>
            <c:bubble3D val="0"/>
            <c:extLst>
              <c:ext xmlns:c16="http://schemas.microsoft.com/office/drawing/2014/chart" uri="{C3380CC4-5D6E-409C-BE32-E72D297353CC}">
                <c16:uniqueId val="{0000000B-BDB6-469F-9273-D01DC502F1A1}"/>
              </c:ext>
            </c:extLst>
          </c:dPt>
          <c:dLbls>
            <c:spPr>
              <a:noFill/>
              <a:ln w="40859">
                <a:noFill/>
              </a:ln>
            </c:spPr>
            <c:txPr>
              <a:bodyPr wrap="square" lIns="38100" tIns="19050" rIns="38100" bIns="19050" anchor="ctr">
                <a:spAutoFit/>
              </a:bodyPr>
              <a:lstStyle/>
              <a:p>
                <a:pPr>
                  <a:defRPr sz="1400" b="0" i="0" u="none" strike="noStrike" baseline="0">
                    <a:solidFill>
                      <a:srgbClr val="000000"/>
                    </a:solidFill>
                    <a:latin typeface="+mn-lt"/>
                    <a:ea typeface="Geist Black"/>
                    <a:cs typeface="Geist Black"/>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Dagbladet</c:v>
                </c:pt>
                <c:pt idx="1">
                  <c:v>E24</c:v>
                </c:pt>
                <c:pt idx="2">
                  <c:v>Dagsavisen</c:v>
                </c:pt>
                <c:pt idx="3">
                  <c:v>Bergens Tidende</c:v>
                </c:pt>
                <c:pt idx="4">
                  <c:v>Sunnmørsposten</c:v>
                </c:pt>
                <c:pt idx="5">
                  <c:v>VG</c:v>
                </c:pt>
                <c:pt idx="6">
                  <c:v>ABC Nyheter</c:v>
                </c:pt>
                <c:pt idx="7">
                  <c:v>Stavanger Aftenblad</c:v>
                </c:pt>
                <c:pt idx="8">
                  <c:v>Drammens Tidende</c:v>
                </c:pt>
                <c:pt idx="9">
                  <c:v>Finansavisen</c:v>
                </c:pt>
                <c:pt idx="10">
                  <c:v>Adresseavisen</c:v>
                </c:pt>
                <c:pt idx="11">
                  <c:v>Fædrelandsvennen</c:v>
                </c:pt>
                <c:pt idx="12">
                  <c:v>Klassekampen</c:v>
                </c:pt>
                <c:pt idx="13">
                  <c:v>Nettavisen</c:v>
                </c:pt>
                <c:pt idx="14">
                  <c:v>Aftenposten</c:v>
                </c:pt>
                <c:pt idx="15">
                  <c:v>Dagens Næringsliv</c:v>
                </c:pt>
                <c:pt idx="16">
                  <c:v>Bergensavisen</c:v>
                </c:pt>
                <c:pt idx="17">
                  <c:v>Nordlys</c:v>
                </c:pt>
                <c:pt idx="18">
                  <c:v>Romerikes Blad</c:v>
                </c:pt>
                <c:pt idx="19">
                  <c:v>Telemarksavisa</c:v>
                </c:pt>
                <c:pt idx="20">
                  <c:v>Tønsbergs Blad</c:v>
                </c:pt>
              </c:strCache>
            </c:strRef>
          </c:cat>
          <c:val>
            <c:numRef>
              <c:f>Sheet1!$B$2:$B$22</c:f>
              <c:numCache>
                <c:formatCode>0.0</c:formatCode>
                <c:ptCount val="21"/>
                <c:pt idx="0">
                  <c:v>-24.941393476082354</c:v>
                </c:pt>
                <c:pt idx="1">
                  <c:v>-16.10992026065334</c:v>
                </c:pt>
                <c:pt idx="2">
                  <c:v>-12.870079852488502</c:v>
                </c:pt>
                <c:pt idx="3">
                  <c:v>-6.780760572244688</c:v>
                </c:pt>
                <c:pt idx="4">
                  <c:v>-2.1921423402715732</c:v>
                </c:pt>
                <c:pt idx="5">
                  <c:v>-1.4536123053015189</c:v>
                </c:pt>
                <c:pt idx="6">
                  <c:v>-0.82448082504437536</c:v>
                </c:pt>
                <c:pt idx="7">
                  <c:v>0.88126390300411117</c:v>
                </c:pt>
                <c:pt idx="8">
                  <c:v>1.1840592477565792</c:v>
                </c:pt>
                <c:pt idx="9">
                  <c:v>1.7341890872979491</c:v>
                </c:pt>
                <c:pt idx="10">
                  <c:v>1.7946889627491487</c:v>
                </c:pt>
                <c:pt idx="11">
                  <c:v>1.8409321414251139</c:v>
                </c:pt>
                <c:pt idx="12">
                  <c:v>2.2921874169015553</c:v>
                </c:pt>
                <c:pt idx="13">
                  <c:v>2.4881043345373683</c:v>
                </c:pt>
                <c:pt idx="14">
                  <c:v>2.5949403896481442</c:v>
                </c:pt>
                <c:pt idx="15">
                  <c:v>2.7286716569729492</c:v>
                </c:pt>
                <c:pt idx="16">
                  <c:v>3.3923334950739275</c:v>
                </c:pt>
                <c:pt idx="17">
                  <c:v>4.9573474971833065</c:v>
                </c:pt>
                <c:pt idx="18">
                  <c:v>12.494077645550576</c:v>
                </c:pt>
                <c:pt idx="19">
                  <c:v>12.86175307099731</c:v>
                </c:pt>
                <c:pt idx="20">
                  <c:v>17.797542106380121</c:v>
                </c:pt>
              </c:numCache>
            </c:numRef>
          </c:val>
          <c:extLst>
            <c:ext xmlns:c16="http://schemas.microsoft.com/office/drawing/2014/chart" uri="{C3380CC4-5D6E-409C-BE32-E72D297353CC}">
              <c16:uniqueId val="{00000008-FEE3-4C2E-9734-CDDC7C2D4DCC}"/>
            </c:ext>
          </c:extLst>
        </c:ser>
        <c:dLbls>
          <c:showLegendKey val="0"/>
          <c:showVal val="1"/>
          <c:showCatName val="0"/>
          <c:showSerName val="0"/>
          <c:showPercent val="0"/>
          <c:showBubbleSize val="0"/>
        </c:dLbls>
        <c:gapWidth val="50"/>
        <c:axId val="470765352"/>
        <c:axId val="470765744"/>
      </c:barChart>
      <c:catAx>
        <c:axId val="470765352"/>
        <c:scaling>
          <c:orientation val="minMax"/>
        </c:scaling>
        <c:delete val="0"/>
        <c:axPos val="l"/>
        <c:numFmt formatCode="General" sourceLinked="1"/>
        <c:majorTickMark val="cross"/>
        <c:minorTickMark val="none"/>
        <c:tickLblPos val="low"/>
        <c:spPr>
          <a:ln w="5107">
            <a:solidFill>
              <a:schemeClr val="tx1"/>
            </a:solidFill>
            <a:prstDash val="solid"/>
          </a:ln>
        </c:spPr>
        <c:txPr>
          <a:bodyPr rot="0" vert="horz"/>
          <a:lstStyle/>
          <a:p>
            <a:pPr>
              <a:defRPr sz="1100" b="0" i="0" u="none" strike="noStrike" baseline="0">
                <a:solidFill>
                  <a:schemeClr val="tx1"/>
                </a:solidFill>
                <a:latin typeface="Geist Black"/>
                <a:ea typeface="Geist Black"/>
                <a:cs typeface="Geist Black"/>
              </a:defRPr>
            </a:pPr>
            <a:endParaRPr lang="nb-NO"/>
          </a:p>
        </c:txPr>
        <c:crossAx val="470765744"/>
        <c:crosses val="autoZero"/>
        <c:auto val="0"/>
        <c:lblAlgn val="ctr"/>
        <c:lblOffset val="100"/>
        <c:tickLblSkip val="1"/>
        <c:tickMarkSkip val="1"/>
        <c:noMultiLvlLbl val="0"/>
      </c:catAx>
      <c:valAx>
        <c:axId val="470765744"/>
        <c:scaling>
          <c:orientation val="minMax"/>
          <c:max val="20"/>
          <c:min val="-30"/>
        </c:scaling>
        <c:delete val="0"/>
        <c:axPos val="b"/>
        <c:numFmt formatCode="0" sourceLinked="0"/>
        <c:majorTickMark val="cross"/>
        <c:minorTickMark val="none"/>
        <c:tickLblPos val="nextTo"/>
        <c:spPr>
          <a:ln w="5107">
            <a:solidFill>
              <a:schemeClr val="tx1"/>
            </a:solidFill>
            <a:prstDash val="solid"/>
          </a:ln>
        </c:spPr>
        <c:txPr>
          <a:bodyPr rot="0" vert="horz"/>
          <a:lstStyle/>
          <a:p>
            <a:pPr>
              <a:defRPr sz="1609" b="1" i="0" u="none" strike="noStrike" baseline="0">
                <a:solidFill>
                  <a:schemeClr val="tx1"/>
                </a:solidFill>
                <a:latin typeface="Geist Black"/>
                <a:ea typeface="Geist Black"/>
                <a:cs typeface="Geist Black"/>
              </a:defRPr>
            </a:pPr>
            <a:endParaRPr lang="nb-NO"/>
          </a:p>
        </c:txPr>
        <c:crossAx val="470765352"/>
        <c:crosses val="autoZero"/>
        <c:crossBetween val="between"/>
        <c:majorUnit val="5"/>
        <c:minorUnit val="1"/>
      </c:valAx>
      <c:spPr>
        <a:noFill/>
        <a:ln w="40859">
          <a:noFill/>
        </a:ln>
      </c:spPr>
    </c:plotArea>
    <c:plotVisOnly val="1"/>
    <c:dispBlanksAs val="gap"/>
    <c:showDLblsOverMax val="0"/>
  </c:chart>
  <c:spPr>
    <a:noFill/>
    <a:ln>
      <a:noFill/>
    </a:ln>
  </c:spPr>
  <c:txPr>
    <a:bodyPr/>
    <a:lstStyle/>
    <a:p>
      <a:pPr>
        <a:defRPr sz="965" b="0" i="0" u="none" strike="noStrike" baseline="0">
          <a:solidFill>
            <a:schemeClr val="tx1"/>
          </a:solidFill>
          <a:latin typeface="Geist Black"/>
          <a:ea typeface="Geist Black"/>
          <a:cs typeface="Geist Black"/>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487837865935324"/>
          <c:y val="1.054144140229785E-2"/>
          <c:w val="0.80156657963446476"/>
          <c:h val="0.96593233491493058"/>
        </c:manualLayout>
      </c:layout>
      <c:barChart>
        <c:barDir val="bar"/>
        <c:grouping val="clustered"/>
        <c:varyColors val="0"/>
        <c:ser>
          <c:idx val="3"/>
          <c:order val="0"/>
          <c:tx>
            <c:strRef>
              <c:f>Sheet1!$B$1</c:f>
              <c:strCache>
                <c:ptCount val="1"/>
                <c:pt idx="0">
                  <c:v>2024/2025</c:v>
                </c:pt>
              </c:strCache>
            </c:strRef>
          </c:tx>
          <c:spPr>
            <a:solidFill>
              <a:schemeClr val="accent3">
                <a:lumMod val="20000"/>
                <a:lumOff val="80000"/>
              </a:schemeClr>
            </a:solidFill>
            <a:ln w="12838">
              <a:noFill/>
              <a:prstDash val="solid"/>
            </a:ln>
          </c:spPr>
          <c:invertIfNegative val="0"/>
          <c:dLbls>
            <c:spPr>
              <a:noFill/>
              <a:ln w="25676">
                <a:noFill/>
              </a:ln>
            </c:spPr>
            <c:txPr>
              <a:bodyPr wrap="square" lIns="38100" tIns="19050" rIns="38100" bIns="19050" anchor="ctr">
                <a:spAutoFit/>
              </a:bodyPr>
              <a:lstStyle/>
              <a:p>
                <a:pPr>
                  <a:defRPr sz="1200" b="0" i="0" u="none" strike="noStrike" baseline="0">
                    <a:solidFill>
                      <a:schemeClr val="tx1"/>
                    </a:solidFill>
                    <a:latin typeface="+mn-lt"/>
                    <a:ea typeface="Geist Black"/>
                    <a:cs typeface="Geist Black"/>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Budstikka</c:v>
                </c:pt>
                <c:pt idx="1">
                  <c:v>Gudbrandsdølen Dagningen</c:v>
                </c:pt>
                <c:pt idx="2">
                  <c:v>Romerikes Blad</c:v>
                </c:pt>
                <c:pt idx="3">
                  <c:v>Sunnmørsposten</c:v>
                </c:pt>
                <c:pt idx="4">
                  <c:v>Fædrelandsvennen</c:v>
                </c:pt>
                <c:pt idx="5">
                  <c:v>Nationen</c:v>
                </c:pt>
                <c:pt idx="6">
                  <c:v>Vårt Land</c:v>
                </c:pt>
                <c:pt idx="7">
                  <c:v>Stavanger Aftenblad</c:v>
                </c:pt>
                <c:pt idx="8">
                  <c:v>Bergens Tidende</c:v>
                </c:pt>
                <c:pt idx="9">
                  <c:v>Finansavisen</c:v>
                </c:pt>
                <c:pt idx="10">
                  <c:v>Adresseavisen</c:v>
                </c:pt>
                <c:pt idx="11">
                  <c:v>Dagens Næringsliv</c:v>
                </c:pt>
                <c:pt idx="12">
                  <c:v>Dagbladet</c:v>
                </c:pt>
                <c:pt idx="13">
                  <c:v>Klassekampen</c:v>
                </c:pt>
                <c:pt idx="14">
                  <c:v>VG</c:v>
                </c:pt>
                <c:pt idx="15">
                  <c:v>Aftenposten</c:v>
                </c:pt>
              </c:strCache>
            </c:strRef>
          </c:cat>
          <c:val>
            <c:numRef>
              <c:f>Sheet1!$B$2:$B$17</c:f>
              <c:numCache>
                <c:formatCode>0</c:formatCode>
                <c:ptCount val="16"/>
                <c:pt idx="0">
                  <c:v>18.477</c:v>
                </c:pt>
                <c:pt idx="1">
                  <c:v>16.29</c:v>
                </c:pt>
                <c:pt idx="2">
                  <c:v>21.936</c:v>
                </c:pt>
                <c:pt idx="3">
                  <c:v>22.670999999999999</c:v>
                </c:pt>
                <c:pt idx="4">
                  <c:v>27.004000000000001</c:v>
                </c:pt>
                <c:pt idx="5">
                  <c:v>26.556999999999999</c:v>
                </c:pt>
                <c:pt idx="6">
                  <c:v>29.687000000000001</c:v>
                </c:pt>
                <c:pt idx="7">
                  <c:v>44.292000000000002</c:v>
                </c:pt>
                <c:pt idx="8">
                  <c:v>48.734000000000002</c:v>
                </c:pt>
                <c:pt idx="9">
                  <c:v>46.942</c:v>
                </c:pt>
                <c:pt idx="10">
                  <c:v>52.686</c:v>
                </c:pt>
                <c:pt idx="11">
                  <c:v>61.253</c:v>
                </c:pt>
                <c:pt idx="12">
                  <c:v>64.873999999999995</c:v>
                </c:pt>
                <c:pt idx="13">
                  <c:v>101.82299999999999</c:v>
                </c:pt>
                <c:pt idx="14">
                  <c:v>111.95</c:v>
                </c:pt>
                <c:pt idx="15">
                  <c:v>199.28299999999999</c:v>
                </c:pt>
              </c:numCache>
            </c:numRef>
          </c:val>
          <c:extLst>
            <c:ext xmlns:c16="http://schemas.microsoft.com/office/drawing/2014/chart" uri="{C3380CC4-5D6E-409C-BE32-E72D297353CC}">
              <c16:uniqueId val="{00000000-91A7-433B-9704-979C8547D548}"/>
            </c:ext>
          </c:extLst>
        </c:ser>
        <c:ser>
          <c:idx val="0"/>
          <c:order val="1"/>
          <c:tx>
            <c:strRef>
              <c:f>Sheet1!$C$1</c:f>
              <c:strCache>
                <c:ptCount val="1"/>
                <c:pt idx="0">
                  <c:v>2025/2026</c:v>
                </c:pt>
              </c:strCache>
            </c:strRef>
          </c:tx>
          <c:spPr>
            <a:solidFill>
              <a:schemeClr val="accent3"/>
            </a:solidFill>
          </c:spPr>
          <c:invertIfNegative val="0"/>
          <c:dLbls>
            <c:spPr>
              <a:noFill/>
              <a:ln>
                <a:noFill/>
              </a:ln>
              <a:effectLst/>
            </c:spPr>
            <c:txPr>
              <a:bodyPr wrap="square" lIns="38100" tIns="19050" rIns="38100" bIns="19050" anchor="ctr">
                <a:spAutoFit/>
              </a:bodyPr>
              <a:lstStyle/>
              <a:p>
                <a:pPr>
                  <a:defRPr b="1">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Sheet1!$A$2:$A$17</c:f>
              <c:strCache>
                <c:ptCount val="16"/>
                <c:pt idx="0">
                  <c:v>Budstikka</c:v>
                </c:pt>
                <c:pt idx="1">
                  <c:v>Gudbrandsdølen Dagningen</c:v>
                </c:pt>
                <c:pt idx="2">
                  <c:v>Romerikes Blad</c:v>
                </c:pt>
                <c:pt idx="3">
                  <c:v>Sunnmørsposten</c:v>
                </c:pt>
                <c:pt idx="4">
                  <c:v>Fædrelandsvennen</c:v>
                </c:pt>
                <c:pt idx="5">
                  <c:v>Nationen</c:v>
                </c:pt>
                <c:pt idx="6">
                  <c:v>Vårt Land</c:v>
                </c:pt>
                <c:pt idx="7">
                  <c:v>Stavanger Aftenblad</c:v>
                </c:pt>
                <c:pt idx="8">
                  <c:v>Bergens Tidende</c:v>
                </c:pt>
                <c:pt idx="9">
                  <c:v>Finansavisen</c:v>
                </c:pt>
                <c:pt idx="10">
                  <c:v>Adresseavisen</c:v>
                </c:pt>
                <c:pt idx="11">
                  <c:v>Dagens Næringsliv</c:v>
                </c:pt>
                <c:pt idx="12">
                  <c:v>Dagbladet</c:v>
                </c:pt>
                <c:pt idx="13">
                  <c:v>Klassekampen</c:v>
                </c:pt>
                <c:pt idx="14">
                  <c:v>VG</c:v>
                </c:pt>
                <c:pt idx="15">
                  <c:v>Aftenposten</c:v>
                </c:pt>
              </c:strCache>
            </c:strRef>
          </c:cat>
          <c:val>
            <c:numRef>
              <c:f>Sheet1!$C$2:$C$17</c:f>
              <c:numCache>
                <c:formatCode>0</c:formatCode>
                <c:ptCount val="16"/>
                <c:pt idx="0">
                  <c:v>17.603999999999999</c:v>
                </c:pt>
                <c:pt idx="1">
                  <c:v>18.297000000000001</c:v>
                </c:pt>
                <c:pt idx="2">
                  <c:v>18.609000000000002</c:v>
                </c:pt>
                <c:pt idx="3">
                  <c:v>19.736999999999998</c:v>
                </c:pt>
                <c:pt idx="4">
                  <c:v>22.619</c:v>
                </c:pt>
                <c:pt idx="5">
                  <c:v>24.385999999999999</c:v>
                </c:pt>
                <c:pt idx="6">
                  <c:v>27.244</c:v>
                </c:pt>
                <c:pt idx="7">
                  <c:v>42.109000000000002</c:v>
                </c:pt>
                <c:pt idx="8">
                  <c:v>44.4</c:v>
                </c:pt>
                <c:pt idx="9">
                  <c:v>44.427999999999997</c:v>
                </c:pt>
                <c:pt idx="10">
                  <c:v>54.569000000000003</c:v>
                </c:pt>
                <c:pt idx="11">
                  <c:v>61.021000000000001</c:v>
                </c:pt>
                <c:pt idx="12">
                  <c:v>68.412000000000006</c:v>
                </c:pt>
                <c:pt idx="13">
                  <c:v>99.653000000000006</c:v>
                </c:pt>
                <c:pt idx="14">
                  <c:v>109.492</c:v>
                </c:pt>
                <c:pt idx="15">
                  <c:v>197.74299999999999</c:v>
                </c:pt>
              </c:numCache>
            </c:numRef>
          </c:val>
          <c:extLst>
            <c:ext xmlns:c16="http://schemas.microsoft.com/office/drawing/2014/chart" uri="{C3380CC4-5D6E-409C-BE32-E72D297353CC}">
              <c16:uniqueId val="{00000001-91A7-433B-9704-979C8547D548}"/>
            </c:ext>
          </c:extLst>
        </c:ser>
        <c:dLbls>
          <c:showLegendKey val="0"/>
          <c:showVal val="1"/>
          <c:showCatName val="0"/>
          <c:showSerName val="0"/>
          <c:showPercent val="0"/>
          <c:showBubbleSize val="0"/>
        </c:dLbls>
        <c:gapWidth val="50"/>
        <c:axId val="471975232"/>
        <c:axId val="471975624"/>
      </c:barChart>
      <c:catAx>
        <c:axId val="471975232"/>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200" b="0" i="0" u="none" strike="noStrike" baseline="0">
                <a:solidFill>
                  <a:schemeClr val="tx1"/>
                </a:solidFill>
                <a:latin typeface="+mn-lt"/>
                <a:ea typeface="Geist Black"/>
                <a:cs typeface="Geist Black"/>
              </a:defRPr>
            </a:pPr>
            <a:endParaRPr lang="nb-NO"/>
          </a:p>
        </c:txPr>
        <c:crossAx val="471975624"/>
        <c:crosses val="autoZero"/>
        <c:auto val="0"/>
        <c:lblAlgn val="ctr"/>
        <c:lblOffset val="100"/>
        <c:tickLblSkip val="1"/>
        <c:tickMarkSkip val="1"/>
        <c:noMultiLvlLbl val="0"/>
      </c:catAx>
      <c:valAx>
        <c:axId val="471975624"/>
        <c:scaling>
          <c:orientation val="minMax"/>
          <c:max val="250"/>
          <c:min val="0"/>
        </c:scaling>
        <c:delete val="1"/>
        <c:axPos val="b"/>
        <c:numFmt formatCode="0" sourceLinked="1"/>
        <c:majorTickMark val="out"/>
        <c:minorTickMark val="none"/>
        <c:tickLblPos val="nextTo"/>
        <c:crossAx val="471975232"/>
        <c:crosses val="autoZero"/>
        <c:crossBetween val="between"/>
        <c:majorUnit val="50"/>
        <c:minorUnit val="1"/>
      </c:valAx>
      <c:spPr>
        <a:noFill/>
        <a:ln w="25676">
          <a:noFill/>
        </a:ln>
      </c:spPr>
    </c:plotArea>
    <c:legend>
      <c:legendPos val="r"/>
      <c:layout>
        <c:manualLayout>
          <c:xMode val="edge"/>
          <c:yMode val="edge"/>
          <c:x val="0.8623172383575427"/>
          <c:y val="0.79838531696205928"/>
          <c:w val="0.11406762381508047"/>
          <c:h val="0.16461426225288245"/>
        </c:manualLayout>
      </c:layout>
      <c:overlay val="0"/>
      <c:spPr>
        <a:ln>
          <a:solidFill>
            <a:schemeClr val="bg1">
              <a:lumMod val="50000"/>
            </a:schemeClr>
          </a:solidFill>
        </a:ln>
      </c:spPr>
      <c:txPr>
        <a:bodyPr/>
        <a:lstStyle/>
        <a:p>
          <a:pPr>
            <a:defRPr sz="1800">
              <a:latin typeface="+mn-lt"/>
            </a:defRPr>
          </a:pPr>
          <a:endParaRPr lang="nb-NO"/>
        </a:p>
      </c:txPr>
    </c:legend>
    <c:plotVisOnly val="1"/>
    <c:dispBlanksAs val="gap"/>
    <c:showDLblsOverMax val="0"/>
  </c:chart>
  <c:spPr>
    <a:noFill/>
    <a:ln>
      <a:noFill/>
    </a:ln>
  </c:spPr>
  <c:txPr>
    <a:bodyPr/>
    <a:lstStyle/>
    <a:p>
      <a:pPr>
        <a:defRPr sz="1213" b="0" i="0" u="none" strike="noStrike" baseline="0">
          <a:solidFill>
            <a:schemeClr val="tx1"/>
          </a:solidFill>
          <a:latin typeface="Geist Black"/>
          <a:ea typeface="Geist Black"/>
          <a:cs typeface="Geist Black"/>
        </a:defRPr>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7665300289622319"/>
          <c:y val="1.2293108244828552E-2"/>
          <c:w val="0.69995851714514778"/>
          <c:h val="0.90406976744186052"/>
        </c:manualLayout>
      </c:layout>
      <c:barChart>
        <c:barDir val="bar"/>
        <c:grouping val="clustered"/>
        <c:varyColors val="0"/>
        <c:ser>
          <c:idx val="3"/>
          <c:order val="0"/>
          <c:tx>
            <c:strRef>
              <c:f>Sheet1!$B$1</c:f>
              <c:strCache>
                <c:ptCount val="1"/>
              </c:strCache>
            </c:strRef>
          </c:tx>
          <c:spPr>
            <a:solidFill>
              <a:schemeClr val="tx2"/>
            </a:solidFill>
            <a:ln>
              <a:noFill/>
            </a:ln>
            <a:effectLst/>
          </c:spPr>
          <c:invertIfNegative val="0"/>
          <c:dLbls>
            <c:spPr>
              <a:noFill/>
              <a:ln w="25676">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Geist Black"/>
                    <a:cs typeface="Geist Black"/>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Sheet1!$A$2:$A$20</c:f>
              <c:strCache>
                <c:ptCount val="19"/>
                <c:pt idx="0">
                  <c:v>Gudbrandsdølen Dagningen</c:v>
                </c:pt>
                <c:pt idx="1">
                  <c:v>Harstad Tidende</c:v>
                </c:pt>
                <c:pt idx="2">
                  <c:v>Trønder-Avisa</c:v>
                </c:pt>
                <c:pt idx="3">
                  <c:v>Romerikes Blad</c:v>
                </c:pt>
                <c:pt idx="4">
                  <c:v>Tønsbergs Blad</c:v>
                </c:pt>
                <c:pt idx="5">
                  <c:v>Agderposten</c:v>
                </c:pt>
                <c:pt idx="6">
                  <c:v>Finansavisen</c:v>
                </c:pt>
                <c:pt idx="7">
                  <c:v>Avisa Nordland</c:v>
                </c:pt>
                <c:pt idx="8">
                  <c:v>VG</c:v>
                </c:pt>
                <c:pt idx="9">
                  <c:v>Haugesunds Avis</c:v>
                </c:pt>
                <c:pt idx="10">
                  <c:v>Romsdals Budstikke</c:v>
                </c:pt>
                <c:pt idx="11">
                  <c:v>Telemarksavisa</c:v>
                </c:pt>
                <c:pt idx="12">
                  <c:v>Dagens Næringsliv</c:v>
                </c:pt>
                <c:pt idx="13">
                  <c:v>Fædrelandsvennen</c:v>
                </c:pt>
                <c:pt idx="14">
                  <c:v>Sunnmørsposten</c:v>
                </c:pt>
                <c:pt idx="15">
                  <c:v>Stavanger Aftenblad</c:v>
                </c:pt>
                <c:pt idx="16">
                  <c:v>Adresseavisen</c:v>
                </c:pt>
                <c:pt idx="17">
                  <c:v>Bergens Tidende</c:v>
                </c:pt>
                <c:pt idx="18">
                  <c:v>Aftenposten</c:v>
                </c:pt>
              </c:strCache>
            </c:strRef>
          </c:cat>
          <c:val>
            <c:numRef>
              <c:f>Sheet1!$B$2:$B$20</c:f>
              <c:numCache>
                <c:formatCode>0</c:formatCode>
                <c:ptCount val="19"/>
                <c:pt idx="0">
                  <c:v>2.657</c:v>
                </c:pt>
                <c:pt idx="1">
                  <c:v>2.722</c:v>
                </c:pt>
                <c:pt idx="2">
                  <c:v>2.8380000000000001</c:v>
                </c:pt>
                <c:pt idx="3">
                  <c:v>2.8639999999999999</c:v>
                </c:pt>
                <c:pt idx="4">
                  <c:v>2.9209999999999998</c:v>
                </c:pt>
                <c:pt idx="5">
                  <c:v>3.0059999999999998</c:v>
                </c:pt>
                <c:pt idx="6">
                  <c:v>3.1520000000000001</c:v>
                </c:pt>
                <c:pt idx="7">
                  <c:v>3.51</c:v>
                </c:pt>
                <c:pt idx="8">
                  <c:v>3.552</c:v>
                </c:pt>
                <c:pt idx="9">
                  <c:v>3.56</c:v>
                </c:pt>
                <c:pt idx="10">
                  <c:v>3.65</c:v>
                </c:pt>
                <c:pt idx="11">
                  <c:v>4.5090000000000003</c:v>
                </c:pt>
                <c:pt idx="12">
                  <c:v>4.6260000000000003</c:v>
                </c:pt>
                <c:pt idx="13">
                  <c:v>6.54</c:v>
                </c:pt>
                <c:pt idx="14">
                  <c:v>7.0860000000000003</c:v>
                </c:pt>
                <c:pt idx="15">
                  <c:v>11.757</c:v>
                </c:pt>
                <c:pt idx="16">
                  <c:v>12.271000000000001</c:v>
                </c:pt>
                <c:pt idx="17">
                  <c:v>17.71</c:v>
                </c:pt>
                <c:pt idx="18">
                  <c:v>37.929000000000002</c:v>
                </c:pt>
              </c:numCache>
            </c:numRef>
          </c:val>
          <c:extLst>
            <c:ext xmlns:c16="http://schemas.microsoft.com/office/drawing/2014/chart" uri="{C3380CC4-5D6E-409C-BE32-E72D297353CC}">
              <c16:uniqueId val="{00000000-91A7-433B-9704-979C8547D548}"/>
            </c:ext>
          </c:extLst>
        </c:ser>
        <c:dLbls>
          <c:showLegendKey val="0"/>
          <c:showVal val="1"/>
          <c:showCatName val="0"/>
          <c:showSerName val="0"/>
          <c:showPercent val="0"/>
          <c:showBubbleSize val="0"/>
        </c:dLbls>
        <c:gapWidth val="50"/>
        <c:axId val="471975232"/>
        <c:axId val="471975624"/>
      </c:barChart>
      <c:catAx>
        <c:axId val="471975232"/>
        <c:scaling>
          <c:orientation val="minMax"/>
        </c:scaling>
        <c:delete val="0"/>
        <c:axPos val="l"/>
        <c:numFmt formatCode="General" sourceLinked="1"/>
        <c:majorTickMark val="out"/>
        <c:minorTickMark val="none"/>
        <c:tickLblPos val="nextTo"/>
        <c:spPr>
          <a:noFill/>
          <a:ln w="3209" cap="flat" cmpd="sng" algn="ctr">
            <a:solidFill>
              <a:schemeClr val="tx1"/>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mn-lt"/>
                <a:ea typeface="Geist Black"/>
                <a:cs typeface="Geist Black"/>
              </a:defRPr>
            </a:pPr>
            <a:endParaRPr lang="nb-NO"/>
          </a:p>
        </c:txPr>
        <c:crossAx val="471975624"/>
        <c:crosses val="autoZero"/>
        <c:auto val="0"/>
        <c:lblAlgn val="ctr"/>
        <c:lblOffset val="100"/>
        <c:tickLblSkip val="1"/>
        <c:tickMarkSkip val="1"/>
        <c:noMultiLvlLbl val="0"/>
      </c:catAx>
      <c:valAx>
        <c:axId val="471975624"/>
        <c:scaling>
          <c:orientation val="minMax"/>
          <c:max val="40"/>
          <c:min val="0"/>
        </c:scaling>
        <c:delete val="0"/>
        <c:axPos val="b"/>
        <c:numFmt formatCode="0" sourceLinked="1"/>
        <c:majorTickMark val="out"/>
        <c:minorTickMark val="none"/>
        <c:tickLblPos val="nextTo"/>
        <c:spPr>
          <a:noFill/>
          <a:ln w="3209" cap="flat" cmpd="sng" algn="ctr">
            <a:solidFill>
              <a:schemeClr val="tx1"/>
            </a:solidFill>
            <a:prstDash val="solid"/>
            <a:round/>
          </a:ln>
          <a:effectLst/>
        </c:spPr>
        <c:txPr>
          <a:bodyPr rot="0" spcFirstLastPara="1" vertOverflow="ellipsis" wrap="square" anchor="ctr" anchorCtr="1"/>
          <a:lstStyle/>
          <a:p>
            <a:pPr>
              <a:defRPr sz="1200" b="0" i="0" u="none" strike="noStrike" kern="1200" baseline="0">
                <a:solidFill>
                  <a:schemeClr val="tx1"/>
                </a:solidFill>
                <a:latin typeface="+mj-lt"/>
                <a:ea typeface="Geist Black"/>
                <a:cs typeface="Geist Black"/>
              </a:defRPr>
            </a:pPr>
            <a:endParaRPr lang="nb-NO"/>
          </a:p>
        </c:txPr>
        <c:crossAx val="471975232"/>
        <c:crosses val="autoZero"/>
        <c:crossBetween val="between"/>
        <c:majorUnit val="10"/>
        <c:minorUnit val="1"/>
      </c:valAx>
      <c:spPr>
        <a:noFill/>
        <a:ln w="25676">
          <a:noFill/>
        </a:ln>
        <a:effectLst/>
      </c:spPr>
    </c:plotArea>
    <c:plotVisOnly val="1"/>
    <c:dispBlanksAs val="gap"/>
    <c:showDLblsOverMax val="0"/>
  </c:chart>
  <c:spPr>
    <a:noFill/>
    <a:ln w="12700" cap="flat" cmpd="sng" algn="ctr">
      <a:noFill/>
      <a:prstDash val="solid"/>
      <a:miter lim="800000"/>
    </a:ln>
    <a:effectLst/>
  </c:spPr>
  <c:txPr>
    <a:bodyPr/>
    <a:lstStyle/>
    <a:p>
      <a:pPr>
        <a:defRPr sz="1213" b="0" i="0" u="none" strike="noStrike" baseline="0">
          <a:solidFill>
            <a:schemeClr val="tx1"/>
          </a:solidFill>
          <a:latin typeface="Geist Black"/>
          <a:ea typeface="Geist Black"/>
          <a:cs typeface="Geist Black"/>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760CBB-0FA0-174E-9F7C-889C4C719050}"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03B949-0996-9948-8FD4-D2C202ED010C}" type="slidenum">
              <a:rPr lang="en-US" smtClean="0"/>
              <a:t>‹#›</a:t>
            </a:fld>
            <a:endParaRPr lang="en-US"/>
          </a:p>
        </p:txBody>
      </p:sp>
    </p:spTree>
    <p:extLst>
      <p:ext uri="{BB962C8B-B14F-4D97-AF65-F5344CB8AC3E}">
        <p14:creationId xmlns:p14="http://schemas.microsoft.com/office/powerpoint/2010/main" val="1993015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65900C33-90AE-4963-9AD8-3B07939F57E9}" type="slidenum">
              <a:rPr lang="en-GB" smtClean="0"/>
              <a:t>2</a:t>
            </a:fld>
            <a:endParaRPr lang="en-GB" dirty="0"/>
          </a:p>
        </p:txBody>
      </p:sp>
    </p:spTree>
    <p:extLst>
      <p:ext uri="{BB962C8B-B14F-4D97-AF65-F5344CB8AC3E}">
        <p14:creationId xmlns:p14="http://schemas.microsoft.com/office/powerpoint/2010/main" val="526961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65900C33-90AE-4963-9AD8-3B07939F57E9}" type="slidenum">
              <a:rPr lang="en-GB" smtClean="0"/>
              <a:t>3</a:t>
            </a:fld>
            <a:endParaRPr lang="en-GB" dirty="0"/>
          </a:p>
        </p:txBody>
      </p:sp>
    </p:spTree>
    <p:extLst>
      <p:ext uri="{BB962C8B-B14F-4D97-AF65-F5344CB8AC3E}">
        <p14:creationId xmlns:p14="http://schemas.microsoft.com/office/powerpoint/2010/main" val="1612999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pPr defTabSz="911931">
              <a:defRPr/>
            </a:pPr>
            <a:fld id="{65900C33-90AE-4963-9AD8-3B07939F57E9}" type="slidenum">
              <a:rPr lang="en-GB">
                <a:solidFill>
                  <a:prstClr val="black"/>
                </a:solidFill>
                <a:latin typeface="Geist Black"/>
              </a:rPr>
              <a:t>5</a:t>
            </a:fld>
            <a:endParaRPr lang="en-GB">
              <a:solidFill>
                <a:prstClr val="black"/>
              </a:solidFill>
              <a:latin typeface="Geist Black"/>
            </a:endParaRPr>
          </a:p>
        </p:txBody>
      </p:sp>
    </p:spTree>
    <p:extLst>
      <p:ext uri="{BB962C8B-B14F-4D97-AF65-F5344CB8AC3E}">
        <p14:creationId xmlns:p14="http://schemas.microsoft.com/office/powerpoint/2010/main" val="2248796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Avisa Oslo øker mest i % med hele 47%!  (unntatt de mindre)</a:t>
            </a:r>
          </a:p>
          <a:p>
            <a:endParaRPr lang="nb-NO" dirty="0"/>
          </a:p>
          <a:p>
            <a:endParaRPr lang="nb-NO" dirty="0"/>
          </a:p>
        </p:txBody>
      </p:sp>
      <p:sp>
        <p:nvSpPr>
          <p:cNvPr id="4" name="Plassholder for lysbildenummer 3"/>
          <p:cNvSpPr>
            <a:spLocks noGrp="1"/>
          </p:cNvSpPr>
          <p:nvPr>
            <p:ph type="sldNum" sz="quarter" idx="5"/>
          </p:nvPr>
        </p:nvSpPr>
        <p:spPr/>
        <p:txBody>
          <a:bodyPr/>
          <a:lstStyle/>
          <a:p>
            <a:fld id="{65900C33-90AE-4963-9AD8-3B07939F57E9}" type="slidenum">
              <a:rPr lang="en-GB" smtClean="0"/>
              <a:t>7</a:t>
            </a:fld>
            <a:endParaRPr lang="en-GB" dirty="0"/>
          </a:p>
        </p:txBody>
      </p:sp>
    </p:spTree>
    <p:extLst>
      <p:ext uri="{BB962C8B-B14F-4D97-AF65-F5344CB8AC3E}">
        <p14:creationId xmlns:p14="http://schemas.microsoft.com/office/powerpoint/2010/main" val="3885978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2FE78A-EE0D-149D-A80E-4525856DE8D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2" y="6018076"/>
            <a:ext cx="2622836" cy="265082"/>
          </a:xfrm>
          <a:prstGeom prst="rect">
            <a:avLst/>
          </a:prstGeom>
        </p:spPr>
      </p:pic>
      <p:sp>
        <p:nvSpPr>
          <p:cNvPr id="6" name="Title 1">
            <a:extLst>
              <a:ext uri="{FF2B5EF4-FFF2-40B4-BE49-F238E27FC236}">
                <a16:creationId xmlns:a16="http://schemas.microsoft.com/office/drawing/2014/main" id="{F864A465-DDFA-B824-2D5C-50DAFC36FA25}"/>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Subtitle 2">
            <a:extLst>
              <a:ext uri="{FF2B5EF4-FFF2-40B4-BE49-F238E27FC236}">
                <a16:creationId xmlns:a16="http://schemas.microsoft.com/office/drawing/2014/main" id="{C0B0BE5B-9590-608D-D996-B839B68D99BA}"/>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0179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7C8F40-5D6E-52F9-F71C-E9F4689E9C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1" y="6018076"/>
            <a:ext cx="2622839" cy="265082"/>
          </a:xfrm>
          <a:prstGeom prst="rect">
            <a:avLst/>
          </a:prstGeom>
        </p:spPr>
      </p:pic>
      <p:sp>
        <p:nvSpPr>
          <p:cNvPr id="4" name="Title 1">
            <a:extLst>
              <a:ext uri="{FF2B5EF4-FFF2-40B4-BE49-F238E27FC236}">
                <a16:creationId xmlns:a16="http://schemas.microsoft.com/office/drawing/2014/main" id="{32DAA744-32EB-C70D-3160-193FE0CFEDB0}"/>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5" name="Subtitle 2">
            <a:extLst>
              <a:ext uri="{FF2B5EF4-FFF2-40B4-BE49-F238E27FC236}">
                <a16:creationId xmlns:a16="http://schemas.microsoft.com/office/drawing/2014/main" id="{E8EBAB72-DFFD-FCB4-CDA3-C3F730990BC6}"/>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tx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86844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63578" y="3307560"/>
            <a:ext cx="4437061" cy="779834"/>
          </a:xfrm>
        </p:spPr>
        <p:txBody>
          <a:bodyPr lIns="0" anchor="t">
            <a:noAutofit/>
          </a:bodyPr>
          <a:lstStyle>
            <a:lvl1pPr algn="l">
              <a:lnSpc>
                <a:spcPts val="3400"/>
              </a:lnSpc>
              <a:defRPr sz="3200" b="0"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6357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63580" y="2158331"/>
            <a:ext cx="4084719" cy="412830"/>
          </a:xfrm>
          <a:prstGeom prst="rect">
            <a:avLst/>
          </a:prstGeom>
        </p:spPr>
      </p:pic>
    </p:spTree>
    <p:extLst>
      <p:ext uri="{BB962C8B-B14F-4D97-AF65-F5344CB8AC3E}">
        <p14:creationId xmlns:p14="http://schemas.microsoft.com/office/powerpoint/2010/main" val="4168788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32048" y="3307560"/>
            <a:ext cx="4437061" cy="779834"/>
          </a:xfrm>
        </p:spPr>
        <p:txBody>
          <a:bodyPr lIns="0" anchor="t">
            <a:noAutofit/>
          </a:bodyPr>
          <a:lstStyle>
            <a:lvl1pPr algn="l">
              <a:lnSpc>
                <a:spcPts val="3400"/>
              </a:lnSpc>
              <a:defRPr sz="3200" b="0"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3204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32050" y="2158331"/>
            <a:ext cx="4084719" cy="412829"/>
          </a:xfrm>
          <a:prstGeom prst="rect">
            <a:avLst/>
          </a:prstGeom>
        </p:spPr>
      </p:pic>
    </p:spTree>
    <p:extLst>
      <p:ext uri="{BB962C8B-B14F-4D97-AF65-F5344CB8AC3E}">
        <p14:creationId xmlns:p14="http://schemas.microsoft.com/office/powerpoint/2010/main" val="184071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970E-D53B-4C55-84F1-460AF9336827}"/>
              </a:ext>
            </a:extLst>
          </p:cNvPr>
          <p:cNvSpPr>
            <a:spLocks noGrp="1"/>
          </p:cNvSpPr>
          <p:nvPr>
            <p:ph type="title"/>
          </p:nvPr>
        </p:nvSpPr>
        <p:spPr>
          <a:xfrm>
            <a:off x="300037" y="2486025"/>
            <a:ext cx="5256212" cy="942975"/>
          </a:xfrm>
        </p:spPr>
        <p:txBody>
          <a:bodyPr>
            <a:noAutofit/>
          </a:bodyPr>
          <a:lstStyle>
            <a:lvl1pPr>
              <a:lnSpc>
                <a:spcPts val="3400"/>
              </a:lnSpc>
              <a:defRPr sz="32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961BBB9B-B9DC-5F31-8F60-91AAFEEC46B1}"/>
              </a:ext>
            </a:extLst>
          </p:cNvPr>
          <p:cNvSpPr>
            <a:spLocks noGrp="1"/>
          </p:cNvSpPr>
          <p:nvPr>
            <p:ph type="body" sz="quarter" idx="11" hasCustomPrompt="1"/>
          </p:nvPr>
        </p:nvSpPr>
        <p:spPr>
          <a:xfrm>
            <a:off x="10614025" y="1835771"/>
            <a:ext cx="1277938" cy="2198688"/>
          </a:xfrm>
        </p:spPr>
        <p:txBody>
          <a:bodyPr anchor="ctr">
            <a:noAutofit/>
          </a:bodyPr>
          <a:lstStyle>
            <a:lvl1pPr>
              <a:buNone/>
              <a:defRPr sz="11000" b="1">
                <a:solidFill>
                  <a:schemeClr val="tx2"/>
                </a:solidFill>
              </a:defRPr>
            </a:lvl1pPr>
          </a:lstStyle>
          <a:p>
            <a:pPr lvl="0"/>
            <a:r>
              <a:rPr lang="en-US" dirty="0"/>
              <a:t>＃</a:t>
            </a:r>
          </a:p>
        </p:txBody>
      </p:sp>
    </p:spTree>
    <p:extLst>
      <p:ext uri="{BB962C8B-B14F-4D97-AF65-F5344CB8AC3E}">
        <p14:creationId xmlns:p14="http://schemas.microsoft.com/office/powerpoint/2010/main" val="1240946580"/>
      </p:ext>
    </p:extLst>
  </p:cSld>
  <p:clrMapOvr>
    <a:masterClrMapping/>
  </p:clrMapOvr>
  <p:extLst>
    <p:ext uri="{DCECCB84-F9BA-43D5-87BE-67443E8EF086}">
      <p15:sldGuideLst xmlns:p15="http://schemas.microsoft.com/office/powerpoint/2012/main">
        <p15:guide id="1" pos="438" userDrawn="1">
          <p15:clr>
            <a:srgbClr val="9FCC3B"/>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1C8D-67E0-7327-D862-65ABF9D37370}"/>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E60842A-E4D6-A2B1-29D8-FD984B43E675}"/>
              </a:ext>
            </a:extLst>
          </p:cNvPr>
          <p:cNvSpPr>
            <a:spLocks noGrp="1"/>
          </p:cNvSpPr>
          <p:nvPr>
            <p:ph type="ftr" sz="quarter" idx="10"/>
          </p:nvPr>
        </p:nvSpPr>
        <p:spPr>
          <a:xfrm>
            <a:off x="4033838" y="6500669"/>
            <a:ext cx="4114800" cy="238414"/>
          </a:xfrm>
        </p:spPr>
        <p:txBody>
          <a:bodyPr/>
          <a:lstStyle/>
          <a:p>
            <a:endParaRPr lang="en-US"/>
          </a:p>
        </p:txBody>
      </p:sp>
      <p:sp>
        <p:nvSpPr>
          <p:cNvPr id="5" name="Text Placeholder 4">
            <a:extLst>
              <a:ext uri="{FF2B5EF4-FFF2-40B4-BE49-F238E27FC236}">
                <a16:creationId xmlns:a16="http://schemas.microsoft.com/office/drawing/2014/main" id="{15B8E73F-91C6-4F56-6FEF-4473DC45C758}"/>
              </a:ext>
            </a:extLst>
          </p:cNvPr>
          <p:cNvSpPr>
            <a:spLocks noGrp="1"/>
          </p:cNvSpPr>
          <p:nvPr>
            <p:ph type="body" sz="quarter" idx="11" hasCustomPrompt="1"/>
          </p:nvPr>
        </p:nvSpPr>
        <p:spPr>
          <a:xfrm>
            <a:off x="312738" y="2108663"/>
            <a:ext cx="814387" cy="457892"/>
          </a:xfrm>
        </p:spPr>
        <p:txBody>
          <a:bodyPr>
            <a:noAutofit/>
          </a:bodyPr>
          <a:lstStyle>
            <a:lvl1pPr>
              <a:defRPr sz="3200"/>
            </a:lvl1pPr>
          </a:lstStyle>
          <a:p>
            <a:pPr lvl="0"/>
            <a:r>
              <a:rPr lang="en-US" dirty="0"/>
              <a:t>＃</a:t>
            </a:r>
          </a:p>
        </p:txBody>
      </p:sp>
      <p:sp>
        <p:nvSpPr>
          <p:cNvPr id="6" name="Text Placeholder 4">
            <a:extLst>
              <a:ext uri="{FF2B5EF4-FFF2-40B4-BE49-F238E27FC236}">
                <a16:creationId xmlns:a16="http://schemas.microsoft.com/office/drawing/2014/main" id="{31B5627C-5B64-E9D7-3443-48965AAE7484}"/>
              </a:ext>
            </a:extLst>
          </p:cNvPr>
          <p:cNvSpPr>
            <a:spLocks noGrp="1"/>
          </p:cNvSpPr>
          <p:nvPr>
            <p:ph type="body" sz="quarter" idx="12" hasCustomPrompt="1"/>
          </p:nvPr>
        </p:nvSpPr>
        <p:spPr>
          <a:xfrm>
            <a:off x="312738" y="2691677"/>
            <a:ext cx="814387" cy="457892"/>
          </a:xfrm>
        </p:spPr>
        <p:txBody>
          <a:bodyPr>
            <a:noAutofit/>
          </a:bodyPr>
          <a:lstStyle>
            <a:lvl1pPr>
              <a:defRPr sz="3200"/>
            </a:lvl1pPr>
          </a:lstStyle>
          <a:p>
            <a:pPr lvl="0"/>
            <a:r>
              <a:rPr lang="en-US" dirty="0"/>
              <a:t>＃</a:t>
            </a:r>
          </a:p>
        </p:txBody>
      </p:sp>
      <p:sp>
        <p:nvSpPr>
          <p:cNvPr id="7" name="Text Placeholder 4">
            <a:extLst>
              <a:ext uri="{FF2B5EF4-FFF2-40B4-BE49-F238E27FC236}">
                <a16:creationId xmlns:a16="http://schemas.microsoft.com/office/drawing/2014/main" id="{81128D96-E367-8539-960E-5638ECA515EF}"/>
              </a:ext>
            </a:extLst>
          </p:cNvPr>
          <p:cNvSpPr>
            <a:spLocks noGrp="1"/>
          </p:cNvSpPr>
          <p:nvPr>
            <p:ph type="body" sz="quarter" idx="13" hasCustomPrompt="1"/>
          </p:nvPr>
        </p:nvSpPr>
        <p:spPr>
          <a:xfrm>
            <a:off x="312738" y="3274691"/>
            <a:ext cx="814387" cy="457892"/>
          </a:xfrm>
        </p:spPr>
        <p:txBody>
          <a:bodyPr>
            <a:noAutofit/>
          </a:bodyPr>
          <a:lstStyle>
            <a:lvl1pPr>
              <a:defRPr sz="3200"/>
            </a:lvl1pPr>
          </a:lstStyle>
          <a:p>
            <a:pPr lvl="0"/>
            <a:r>
              <a:rPr lang="en-US" dirty="0"/>
              <a:t>＃</a:t>
            </a:r>
          </a:p>
        </p:txBody>
      </p:sp>
      <p:sp>
        <p:nvSpPr>
          <p:cNvPr id="8" name="Text Placeholder 4">
            <a:extLst>
              <a:ext uri="{FF2B5EF4-FFF2-40B4-BE49-F238E27FC236}">
                <a16:creationId xmlns:a16="http://schemas.microsoft.com/office/drawing/2014/main" id="{40F7A7D3-E3FF-1742-9A15-716653B85AE2}"/>
              </a:ext>
            </a:extLst>
          </p:cNvPr>
          <p:cNvSpPr>
            <a:spLocks noGrp="1"/>
          </p:cNvSpPr>
          <p:nvPr>
            <p:ph type="body" sz="quarter" idx="14" hasCustomPrompt="1"/>
          </p:nvPr>
        </p:nvSpPr>
        <p:spPr>
          <a:xfrm>
            <a:off x="312738" y="3857705"/>
            <a:ext cx="814387" cy="457892"/>
          </a:xfrm>
        </p:spPr>
        <p:txBody>
          <a:bodyPr>
            <a:noAutofit/>
          </a:bodyPr>
          <a:lstStyle>
            <a:lvl1pPr>
              <a:defRPr sz="3200"/>
            </a:lvl1pPr>
          </a:lstStyle>
          <a:p>
            <a:pPr lvl="0"/>
            <a:r>
              <a:rPr lang="en-US" dirty="0"/>
              <a:t>＃</a:t>
            </a:r>
          </a:p>
        </p:txBody>
      </p:sp>
      <p:sp>
        <p:nvSpPr>
          <p:cNvPr id="9" name="Text Placeholder 4">
            <a:extLst>
              <a:ext uri="{FF2B5EF4-FFF2-40B4-BE49-F238E27FC236}">
                <a16:creationId xmlns:a16="http://schemas.microsoft.com/office/drawing/2014/main" id="{BA53687D-00F5-A2D6-BA1E-EE26EDD040AF}"/>
              </a:ext>
            </a:extLst>
          </p:cNvPr>
          <p:cNvSpPr>
            <a:spLocks noGrp="1"/>
          </p:cNvSpPr>
          <p:nvPr>
            <p:ph type="body" sz="quarter" idx="15" hasCustomPrompt="1"/>
          </p:nvPr>
        </p:nvSpPr>
        <p:spPr>
          <a:xfrm>
            <a:off x="315336" y="4440719"/>
            <a:ext cx="814387" cy="457892"/>
          </a:xfrm>
        </p:spPr>
        <p:txBody>
          <a:bodyPr>
            <a:noAutofit/>
          </a:bodyPr>
          <a:lstStyle>
            <a:lvl1pPr>
              <a:defRPr sz="3200"/>
            </a:lvl1pPr>
          </a:lstStyle>
          <a:p>
            <a:pPr lvl="0"/>
            <a:r>
              <a:rPr lang="en-US" dirty="0"/>
              <a:t>＃</a:t>
            </a:r>
          </a:p>
        </p:txBody>
      </p:sp>
      <p:sp>
        <p:nvSpPr>
          <p:cNvPr id="10" name="Text Placeholder 4">
            <a:extLst>
              <a:ext uri="{FF2B5EF4-FFF2-40B4-BE49-F238E27FC236}">
                <a16:creationId xmlns:a16="http://schemas.microsoft.com/office/drawing/2014/main" id="{AD6CA7B2-C24F-A65A-B1C7-05120B70DA9C}"/>
              </a:ext>
            </a:extLst>
          </p:cNvPr>
          <p:cNvSpPr>
            <a:spLocks noGrp="1"/>
          </p:cNvSpPr>
          <p:nvPr>
            <p:ph type="body" sz="quarter" idx="16" hasCustomPrompt="1"/>
          </p:nvPr>
        </p:nvSpPr>
        <p:spPr>
          <a:xfrm>
            <a:off x="310429" y="5023732"/>
            <a:ext cx="814387" cy="457892"/>
          </a:xfrm>
        </p:spPr>
        <p:txBody>
          <a:bodyPr>
            <a:noAutofit/>
          </a:bodyPr>
          <a:lstStyle>
            <a:lvl1pPr>
              <a:defRPr sz="3200"/>
            </a:lvl1pPr>
          </a:lstStyle>
          <a:p>
            <a:pPr lvl="0"/>
            <a:r>
              <a:rPr lang="en-US" dirty="0"/>
              <a:t>＃</a:t>
            </a:r>
          </a:p>
        </p:txBody>
      </p:sp>
      <p:sp>
        <p:nvSpPr>
          <p:cNvPr id="12" name="Text Placeholder 11">
            <a:extLst>
              <a:ext uri="{FF2B5EF4-FFF2-40B4-BE49-F238E27FC236}">
                <a16:creationId xmlns:a16="http://schemas.microsoft.com/office/drawing/2014/main" id="{8649C035-56FA-5EA2-7E46-0BE5BC9937FE}"/>
              </a:ext>
            </a:extLst>
          </p:cNvPr>
          <p:cNvSpPr>
            <a:spLocks noGrp="1"/>
          </p:cNvSpPr>
          <p:nvPr>
            <p:ph type="body" sz="quarter" idx="17"/>
          </p:nvPr>
        </p:nvSpPr>
        <p:spPr>
          <a:xfrm>
            <a:off x="1281979" y="2108200"/>
            <a:ext cx="3744912" cy="457892"/>
          </a:xfrm>
        </p:spPr>
        <p:txBody>
          <a:bodyPr anchor="ctr"/>
          <a:lstStyle>
            <a:lvl1pPr>
              <a:defRPr sz="1600"/>
            </a:lvl1pPr>
          </a:lstStyle>
          <a:p>
            <a:pPr lvl="0"/>
            <a:r>
              <a:rPr lang="en-US"/>
              <a:t>Click to edit Master text styles</a:t>
            </a:r>
          </a:p>
        </p:txBody>
      </p:sp>
      <p:sp>
        <p:nvSpPr>
          <p:cNvPr id="13" name="Text Placeholder 11">
            <a:extLst>
              <a:ext uri="{FF2B5EF4-FFF2-40B4-BE49-F238E27FC236}">
                <a16:creationId xmlns:a16="http://schemas.microsoft.com/office/drawing/2014/main" id="{85067419-6E09-3D37-53F9-3C6775714BAF}"/>
              </a:ext>
            </a:extLst>
          </p:cNvPr>
          <p:cNvSpPr>
            <a:spLocks noGrp="1"/>
          </p:cNvSpPr>
          <p:nvPr>
            <p:ph type="body" sz="quarter" idx="18"/>
          </p:nvPr>
        </p:nvSpPr>
        <p:spPr>
          <a:xfrm>
            <a:off x="1281979" y="2691306"/>
            <a:ext cx="3744912" cy="457892"/>
          </a:xfrm>
        </p:spPr>
        <p:txBody>
          <a:bodyPr anchor="ctr"/>
          <a:lstStyle>
            <a:lvl1pPr>
              <a:defRPr sz="1600"/>
            </a:lvl1pPr>
          </a:lstStyle>
          <a:p>
            <a:pPr lvl="0"/>
            <a:r>
              <a:rPr lang="en-US"/>
              <a:t>Click to edit Master text styles</a:t>
            </a:r>
          </a:p>
        </p:txBody>
      </p:sp>
      <p:sp>
        <p:nvSpPr>
          <p:cNvPr id="14" name="Text Placeholder 11">
            <a:extLst>
              <a:ext uri="{FF2B5EF4-FFF2-40B4-BE49-F238E27FC236}">
                <a16:creationId xmlns:a16="http://schemas.microsoft.com/office/drawing/2014/main" id="{178F6E82-5EE7-560B-8CDE-95BCA41D46EC}"/>
              </a:ext>
            </a:extLst>
          </p:cNvPr>
          <p:cNvSpPr>
            <a:spLocks noGrp="1"/>
          </p:cNvSpPr>
          <p:nvPr>
            <p:ph type="body" sz="quarter" idx="19"/>
          </p:nvPr>
        </p:nvSpPr>
        <p:spPr>
          <a:xfrm>
            <a:off x="1281979" y="3274412"/>
            <a:ext cx="3744912" cy="457892"/>
          </a:xfrm>
        </p:spPr>
        <p:txBody>
          <a:bodyPr anchor="ctr"/>
          <a:lstStyle>
            <a:lvl1pPr>
              <a:defRPr sz="1600"/>
            </a:lvl1pPr>
          </a:lstStyle>
          <a:p>
            <a:pPr lvl="0"/>
            <a:r>
              <a:rPr lang="en-US"/>
              <a:t>Click to edit Master text styles</a:t>
            </a:r>
          </a:p>
        </p:txBody>
      </p:sp>
      <p:sp>
        <p:nvSpPr>
          <p:cNvPr id="15" name="Text Placeholder 11">
            <a:extLst>
              <a:ext uri="{FF2B5EF4-FFF2-40B4-BE49-F238E27FC236}">
                <a16:creationId xmlns:a16="http://schemas.microsoft.com/office/drawing/2014/main" id="{99D2DF03-530D-7F0B-69B7-D1751CAE1989}"/>
              </a:ext>
            </a:extLst>
          </p:cNvPr>
          <p:cNvSpPr>
            <a:spLocks noGrp="1"/>
          </p:cNvSpPr>
          <p:nvPr>
            <p:ph type="body" sz="quarter" idx="20"/>
          </p:nvPr>
        </p:nvSpPr>
        <p:spPr>
          <a:xfrm>
            <a:off x="1281979" y="3857518"/>
            <a:ext cx="3744912" cy="457892"/>
          </a:xfrm>
        </p:spPr>
        <p:txBody>
          <a:bodyPr anchor="ctr"/>
          <a:lstStyle>
            <a:lvl1pPr>
              <a:defRPr sz="1600"/>
            </a:lvl1pPr>
          </a:lstStyle>
          <a:p>
            <a:pPr lvl="0"/>
            <a:r>
              <a:rPr lang="en-US"/>
              <a:t>Click to edit Master text styles</a:t>
            </a:r>
          </a:p>
        </p:txBody>
      </p:sp>
      <p:sp>
        <p:nvSpPr>
          <p:cNvPr id="16" name="Text Placeholder 11">
            <a:extLst>
              <a:ext uri="{FF2B5EF4-FFF2-40B4-BE49-F238E27FC236}">
                <a16:creationId xmlns:a16="http://schemas.microsoft.com/office/drawing/2014/main" id="{68F9DF4B-1986-C8EE-3AEB-D97FFA420CF4}"/>
              </a:ext>
            </a:extLst>
          </p:cNvPr>
          <p:cNvSpPr>
            <a:spLocks noGrp="1"/>
          </p:cNvSpPr>
          <p:nvPr>
            <p:ph type="body" sz="quarter" idx="21"/>
          </p:nvPr>
        </p:nvSpPr>
        <p:spPr>
          <a:xfrm>
            <a:off x="1281979" y="4440624"/>
            <a:ext cx="3744912" cy="457892"/>
          </a:xfrm>
        </p:spPr>
        <p:txBody>
          <a:bodyPr anchor="ctr"/>
          <a:lstStyle>
            <a:lvl1pPr>
              <a:defRPr sz="1600"/>
            </a:lvl1pPr>
          </a:lstStyle>
          <a:p>
            <a:pPr lvl="0"/>
            <a:r>
              <a:rPr lang="en-US"/>
              <a:t>Click to edit Master text styles</a:t>
            </a:r>
          </a:p>
        </p:txBody>
      </p:sp>
      <p:sp>
        <p:nvSpPr>
          <p:cNvPr id="17" name="Text Placeholder 11">
            <a:extLst>
              <a:ext uri="{FF2B5EF4-FFF2-40B4-BE49-F238E27FC236}">
                <a16:creationId xmlns:a16="http://schemas.microsoft.com/office/drawing/2014/main" id="{2C7D87AD-A5F7-93F5-75C7-561ED75506A4}"/>
              </a:ext>
            </a:extLst>
          </p:cNvPr>
          <p:cNvSpPr>
            <a:spLocks noGrp="1"/>
          </p:cNvSpPr>
          <p:nvPr>
            <p:ph type="body" sz="quarter" idx="22"/>
          </p:nvPr>
        </p:nvSpPr>
        <p:spPr>
          <a:xfrm>
            <a:off x="1281979" y="5023732"/>
            <a:ext cx="3744912" cy="457892"/>
          </a:xfrm>
        </p:spPr>
        <p:txBody>
          <a:bodyPr anchor="ctr"/>
          <a:lstStyle>
            <a:lvl1pPr>
              <a:defRPr sz="1600"/>
            </a:lvl1pPr>
          </a:lstStyle>
          <a:p>
            <a:pPr lvl="0"/>
            <a:r>
              <a:rPr lang="en-US"/>
              <a:t>Click to edit Master text styles</a:t>
            </a:r>
          </a:p>
        </p:txBody>
      </p:sp>
      <p:sp>
        <p:nvSpPr>
          <p:cNvPr id="19" name="Slide Number Placeholder 18">
            <a:extLst>
              <a:ext uri="{FF2B5EF4-FFF2-40B4-BE49-F238E27FC236}">
                <a16:creationId xmlns:a16="http://schemas.microsoft.com/office/drawing/2014/main" id="{C9C3DF59-CB17-8E5C-FF64-9FECBA9C58DE}"/>
              </a:ext>
            </a:extLst>
          </p:cNvPr>
          <p:cNvSpPr>
            <a:spLocks noGrp="1"/>
          </p:cNvSpPr>
          <p:nvPr>
            <p:ph type="sldNum" sz="quarter" idx="2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07101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FE66813-AC67-00C3-A573-DB2D9971A828}"/>
              </a:ext>
            </a:extLst>
          </p:cNvPr>
          <p:cNvSpPr>
            <a:spLocks noGrp="1"/>
          </p:cNvSpPr>
          <p:nvPr>
            <p:ph type="title"/>
          </p:nvPr>
        </p:nvSpPr>
        <p:spPr>
          <a:xfrm>
            <a:off x="312737" y="566738"/>
            <a:ext cx="10607675" cy="942975"/>
          </a:xfrm>
          <a:prstGeom prst="rect">
            <a:avLst/>
          </a:prstGeom>
        </p:spPr>
        <p:txBody>
          <a:bodyPr vert="horz" lIns="0" tIns="45720" rIns="91440" bIns="45720" rtlCol="0" anchor="t">
            <a:normAutofit/>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4" name="Footer Placeholder 13">
            <a:extLst>
              <a:ext uri="{FF2B5EF4-FFF2-40B4-BE49-F238E27FC236}">
                <a16:creationId xmlns:a16="http://schemas.microsoft.com/office/drawing/2014/main" id="{7DC9152A-070C-C5FF-A249-C6BA0AE33AAE}"/>
              </a:ext>
            </a:extLst>
          </p:cNvPr>
          <p:cNvSpPr>
            <a:spLocks noGrp="1"/>
          </p:cNvSpPr>
          <p:nvPr>
            <p:ph type="ftr" sz="quarter" idx="13"/>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C00ABCAA-2B23-E13C-FBC3-0269CBF286B9}"/>
              </a:ext>
            </a:extLst>
          </p:cNvPr>
          <p:cNvSpPr>
            <a:spLocks noGrp="1"/>
          </p:cNvSpPr>
          <p:nvPr>
            <p:ph type="sldNum" sz="quarter" idx="14"/>
          </p:nvPr>
        </p:nvSpPr>
        <p:spPr/>
        <p:txBody>
          <a:body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2C972F9A-765C-27C0-C21B-C9ABDCE5F53F}"/>
              </a:ext>
            </a:extLst>
          </p:cNvPr>
          <p:cNvSpPr>
            <a:spLocks noGrp="1"/>
          </p:cNvSpPr>
          <p:nvPr>
            <p:ph sz="quarter" idx="15"/>
          </p:nvPr>
        </p:nvSpPr>
        <p:spPr>
          <a:xfrm>
            <a:off x="3251200" y="2118518"/>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9E39717B-065B-4ADE-485E-0F212953949F}"/>
              </a:ext>
            </a:extLst>
          </p:cNvPr>
          <p:cNvSpPr>
            <a:spLocks noGrp="1"/>
          </p:cNvSpPr>
          <p:nvPr>
            <p:ph sz="quarter" idx="16"/>
          </p:nvPr>
        </p:nvSpPr>
        <p:spPr>
          <a:xfrm>
            <a:off x="322262" y="2105025"/>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E4481FDE-AC98-3A8B-AE36-83E010FA910E}"/>
              </a:ext>
            </a:extLst>
          </p:cNvPr>
          <p:cNvSpPr>
            <a:spLocks noGrp="1"/>
          </p:cNvSpPr>
          <p:nvPr>
            <p:ph sz="quarter" idx="17"/>
          </p:nvPr>
        </p:nvSpPr>
        <p:spPr>
          <a:xfrm>
            <a:off x="9120188" y="2132011"/>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CE2FCABE-2A9A-5B9C-7D75-F3708AA15D22}"/>
              </a:ext>
            </a:extLst>
          </p:cNvPr>
          <p:cNvSpPr>
            <a:spLocks noGrp="1"/>
          </p:cNvSpPr>
          <p:nvPr>
            <p:ph sz="quarter" idx="18"/>
          </p:nvPr>
        </p:nvSpPr>
        <p:spPr>
          <a:xfrm>
            <a:off x="6191250" y="2118518"/>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525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F59065B-CEBC-CD4E-E0A6-DAFA759D9AAD}"/>
              </a:ext>
            </a:extLst>
          </p:cNvPr>
          <p:cNvSpPr>
            <a:spLocks noGrp="1"/>
          </p:cNvSpPr>
          <p:nvPr>
            <p:ph type="body" sz="quarter" idx="10"/>
          </p:nvPr>
        </p:nvSpPr>
        <p:spPr>
          <a:xfrm>
            <a:off x="300038" y="2131284"/>
            <a:ext cx="3743325" cy="3602251"/>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0" name="Text Placeholder 9">
            <a:extLst>
              <a:ext uri="{FF2B5EF4-FFF2-40B4-BE49-F238E27FC236}">
                <a16:creationId xmlns:a16="http://schemas.microsoft.com/office/drawing/2014/main" id="{7F32B3F1-0E93-9D43-85EF-66BB3887C74D}"/>
              </a:ext>
            </a:extLst>
          </p:cNvPr>
          <p:cNvSpPr>
            <a:spLocks noGrp="1"/>
          </p:cNvSpPr>
          <p:nvPr>
            <p:ph type="body" sz="quarter" idx="11"/>
          </p:nvPr>
        </p:nvSpPr>
        <p:spPr>
          <a:xfrm>
            <a:off x="4236479" y="2110130"/>
            <a:ext cx="3743324" cy="3623919"/>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1" name="Title 4">
            <a:extLst>
              <a:ext uri="{FF2B5EF4-FFF2-40B4-BE49-F238E27FC236}">
                <a16:creationId xmlns:a16="http://schemas.microsoft.com/office/drawing/2014/main" id="{0788C7E3-742D-2D07-3C36-29D320A1EF13}"/>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2" name="Footer Placeholder 11">
            <a:extLst>
              <a:ext uri="{FF2B5EF4-FFF2-40B4-BE49-F238E27FC236}">
                <a16:creationId xmlns:a16="http://schemas.microsoft.com/office/drawing/2014/main" id="{4029A8CE-5AF4-59CA-7DE4-ED8D454EAC57}"/>
              </a:ext>
            </a:extLst>
          </p:cNvPr>
          <p:cNvSpPr>
            <a:spLocks noGrp="1"/>
          </p:cNvSpPr>
          <p:nvPr>
            <p:ph type="ftr" sz="quarter" idx="12"/>
          </p:nvPr>
        </p:nvSpPr>
        <p:spPr/>
        <p:txBody>
          <a:bodyPr/>
          <a:lstStyle/>
          <a:p>
            <a:endParaRPr lang="en-US">
              <a:solidFill>
                <a:schemeClr val="tx1"/>
              </a:solidFill>
            </a:endParaRPr>
          </a:p>
        </p:txBody>
      </p:sp>
      <p:sp>
        <p:nvSpPr>
          <p:cNvPr id="14" name="Slide Number Placeholder 13">
            <a:extLst>
              <a:ext uri="{FF2B5EF4-FFF2-40B4-BE49-F238E27FC236}">
                <a16:creationId xmlns:a16="http://schemas.microsoft.com/office/drawing/2014/main" id="{94B108CF-6C77-E2B3-70BD-404DA0E0E73F}"/>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97782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8D8C-82ED-29E6-B255-E106C1254192}"/>
              </a:ext>
            </a:extLst>
          </p:cNvPr>
          <p:cNvSpPr>
            <a:spLocks noGrp="1"/>
          </p:cNvSpPr>
          <p:nvPr>
            <p:ph type="title"/>
          </p:nvPr>
        </p:nvSpPr>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A84432E-92ED-0CD6-B1CC-1F7E4398674D}"/>
              </a:ext>
            </a:extLst>
          </p:cNvPr>
          <p:cNvSpPr>
            <a:spLocks noGrp="1"/>
          </p:cNvSpPr>
          <p:nvPr>
            <p:ph sz="half" idx="1"/>
          </p:nvPr>
        </p:nvSpPr>
        <p:spPr>
          <a:xfrm>
            <a:off x="302438" y="2118627"/>
            <a:ext cx="5685611" cy="3615423"/>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4" name="Content Placeholder 3">
            <a:extLst>
              <a:ext uri="{FF2B5EF4-FFF2-40B4-BE49-F238E27FC236}">
                <a16:creationId xmlns:a16="http://schemas.microsoft.com/office/drawing/2014/main" id="{D5394DFE-2BC1-83A3-E049-8C37205D48F3}"/>
              </a:ext>
            </a:extLst>
          </p:cNvPr>
          <p:cNvSpPr>
            <a:spLocks noGrp="1"/>
          </p:cNvSpPr>
          <p:nvPr>
            <p:ph sz="half" idx="2"/>
          </p:nvPr>
        </p:nvSpPr>
        <p:spPr>
          <a:xfrm>
            <a:off x="6184703" y="2118627"/>
            <a:ext cx="5688009" cy="3615423"/>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BFD6DF3D-9F8C-27BA-1620-35F7EAE1519A}"/>
              </a:ext>
            </a:extLst>
          </p:cNvPr>
          <p:cNvSpPr>
            <a:spLocks noGrp="1"/>
          </p:cNvSpPr>
          <p:nvPr>
            <p:ph type="ftr" sz="quarter" idx="10"/>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0A7A8CEF-933C-0C69-C6FC-EBA3AB2A0431}"/>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64606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05D2673-764A-5338-9DF9-8175A8AB0302}"/>
              </a:ext>
            </a:extLst>
          </p:cNvPr>
          <p:cNvSpPr>
            <a:spLocks noGrp="1"/>
          </p:cNvSpPr>
          <p:nvPr>
            <p:ph sz="half" idx="2"/>
          </p:nvPr>
        </p:nvSpPr>
        <p:spPr>
          <a:xfrm>
            <a:off x="323970" y="2109445"/>
            <a:ext cx="2725275" cy="362460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Title 4">
            <a:extLst>
              <a:ext uri="{FF2B5EF4-FFF2-40B4-BE49-F238E27FC236}">
                <a16:creationId xmlns:a16="http://schemas.microsoft.com/office/drawing/2014/main" id="{B83E55FB-F44E-9DB3-2C50-465B1769D706}"/>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1" name="Content Placeholder 3">
            <a:extLst>
              <a:ext uri="{FF2B5EF4-FFF2-40B4-BE49-F238E27FC236}">
                <a16:creationId xmlns:a16="http://schemas.microsoft.com/office/drawing/2014/main" id="{ED914515-5542-DBA0-DD05-B1EB0A4BF793}"/>
              </a:ext>
            </a:extLst>
          </p:cNvPr>
          <p:cNvSpPr>
            <a:spLocks noGrp="1"/>
          </p:cNvSpPr>
          <p:nvPr>
            <p:ph sz="half" idx="10"/>
          </p:nvPr>
        </p:nvSpPr>
        <p:spPr>
          <a:xfrm>
            <a:off x="3262775" y="2109445"/>
            <a:ext cx="2725275" cy="362460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4" name="Footer Placeholder 13">
            <a:extLst>
              <a:ext uri="{FF2B5EF4-FFF2-40B4-BE49-F238E27FC236}">
                <a16:creationId xmlns:a16="http://schemas.microsoft.com/office/drawing/2014/main" id="{F7ECE06F-8C94-0D00-06F7-2400E5C3321F}"/>
              </a:ext>
            </a:extLst>
          </p:cNvPr>
          <p:cNvSpPr>
            <a:spLocks noGrp="1"/>
          </p:cNvSpPr>
          <p:nvPr>
            <p:ph type="ftr" sz="quarter" idx="12"/>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77413AF7-58BB-13CC-8544-BF53E1265DA1}"/>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7F287001-CC44-50EA-2B93-A8104360ABF5}"/>
              </a:ext>
            </a:extLst>
          </p:cNvPr>
          <p:cNvSpPr>
            <a:spLocks noGrp="1"/>
          </p:cNvSpPr>
          <p:nvPr>
            <p:ph sz="quarter" idx="14"/>
          </p:nvPr>
        </p:nvSpPr>
        <p:spPr>
          <a:xfrm>
            <a:off x="6202363" y="2097088"/>
            <a:ext cx="5689600" cy="417671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8737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5FE30-90A0-7339-2D93-8D830CE9CEC2}"/>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Text Placeholder 6">
            <a:extLst>
              <a:ext uri="{FF2B5EF4-FFF2-40B4-BE49-F238E27FC236}">
                <a16:creationId xmlns:a16="http://schemas.microsoft.com/office/drawing/2014/main" id="{3E088840-985B-AF2F-440C-ED3D6EC0A7D1}"/>
              </a:ext>
            </a:extLst>
          </p:cNvPr>
          <p:cNvSpPr>
            <a:spLocks noGrp="1"/>
          </p:cNvSpPr>
          <p:nvPr>
            <p:ph type="body" sz="quarter" idx="10"/>
          </p:nvPr>
        </p:nvSpPr>
        <p:spPr>
          <a:xfrm>
            <a:off x="325801" y="2742770"/>
            <a:ext cx="3730625" cy="23717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2" name="Footer Placeholder 11">
            <a:extLst>
              <a:ext uri="{FF2B5EF4-FFF2-40B4-BE49-F238E27FC236}">
                <a16:creationId xmlns:a16="http://schemas.microsoft.com/office/drawing/2014/main" id="{B0B5FB89-3915-6711-C570-98362F0CB280}"/>
              </a:ext>
            </a:extLst>
          </p:cNvPr>
          <p:cNvSpPr>
            <a:spLocks noGrp="1"/>
          </p:cNvSpPr>
          <p:nvPr>
            <p:ph type="ftr" sz="quarter" idx="13"/>
          </p:nvPr>
        </p:nvSpPr>
        <p:spPr/>
        <p:txBody>
          <a:bodyPr/>
          <a:lstStyle/>
          <a:p>
            <a:endParaRPr lang="en-US">
              <a:solidFill>
                <a:schemeClr val="tx1"/>
              </a:solidFill>
            </a:endParaRPr>
          </a:p>
        </p:txBody>
      </p:sp>
      <p:sp>
        <p:nvSpPr>
          <p:cNvPr id="13" name="Slide Number Placeholder 5">
            <a:extLst>
              <a:ext uri="{FF2B5EF4-FFF2-40B4-BE49-F238E27FC236}">
                <a16:creationId xmlns:a16="http://schemas.microsoft.com/office/drawing/2014/main" id="{BEEF9CBA-3A7B-F9B4-0F3C-A4DB3C51F5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DF2FC351-E564-430B-67B6-6CA4DCC0A2D4}"/>
              </a:ext>
            </a:extLst>
          </p:cNvPr>
          <p:cNvSpPr>
            <a:spLocks noGrp="1"/>
          </p:cNvSpPr>
          <p:nvPr>
            <p:ph sz="quarter" idx="14"/>
          </p:nvPr>
        </p:nvSpPr>
        <p:spPr>
          <a:xfrm>
            <a:off x="4224338" y="2110151"/>
            <a:ext cx="3743325" cy="3623899"/>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D1B953B3-101D-8450-480C-30749FC7BA00}"/>
              </a:ext>
            </a:extLst>
          </p:cNvPr>
          <p:cNvSpPr>
            <a:spLocks noGrp="1"/>
          </p:cNvSpPr>
          <p:nvPr>
            <p:ph sz="quarter" idx="15"/>
          </p:nvPr>
        </p:nvSpPr>
        <p:spPr>
          <a:xfrm>
            <a:off x="8149306" y="2103801"/>
            <a:ext cx="3751262" cy="36496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4923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FFC12-E65C-0931-FEF3-9AD079F5B235}"/>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Picture Placeholder 6">
            <a:extLst>
              <a:ext uri="{FF2B5EF4-FFF2-40B4-BE49-F238E27FC236}">
                <a16:creationId xmlns:a16="http://schemas.microsoft.com/office/drawing/2014/main" id="{29DD483F-C0ED-3476-6858-C17A2CAF98BD}"/>
              </a:ext>
            </a:extLst>
          </p:cNvPr>
          <p:cNvSpPr>
            <a:spLocks noGrp="1"/>
          </p:cNvSpPr>
          <p:nvPr>
            <p:ph type="pic" sz="quarter" idx="10"/>
          </p:nvPr>
        </p:nvSpPr>
        <p:spPr>
          <a:xfrm>
            <a:off x="334963" y="2122806"/>
            <a:ext cx="2736850" cy="1835241"/>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9" name="Picture Placeholder 8">
            <a:extLst>
              <a:ext uri="{FF2B5EF4-FFF2-40B4-BE49-F238E27FC236}">
                <a16:creationId xmlns:a16="http://schemas.microsoft.com/office/drawing/2014/main" id="{2E11BF5F-4B08-500C-6B68-C00D64735E4C}"/>
              </a:ext>
            </a:extLst>
          </p:cNvPr>
          <p:cNvSpPr>
            <a:spLocks noGrp="1"/>
          </p:cNvSpPr>
          <p:nvPr>
            <p:ph type="pic" sz="quarter" idx="11"/>
          </p:nvPr>
        </p:nvSpPr>
        <p:spPr>
          <a:xfrm>
            <a:off x="3258459" y="2122396"/>
            <a:ext cx="2729590" cy="1835242"/>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1" name="Picture Placeholder 10">
            <a:extLst>
              <a:ext uri="{FF2B5EF4-FFF2-40B4-BE49-F238E27FC236}">
                <a16:creationId xmlns:a16="http://schemas.microsoft.com/office/drawing/2014/main" id="{DD684599-160D-7B95-6074-B19B8C6A6771}"/>
              </a:ext>
            </a:extLst>
          </p:cNvPr>
          <p:cNvSpPr>
            <a:spLocks noGrp="1"/>
          </p:cNvSpPr>
          <p:nvPr>
            <p:ph type="pic" sz="quarter" idx="12"/>
          </p:nvPr>
        </p:nvSpPr>
        <p:spPr>
          <a:xfrm>
            <a:off x="6196693" y="2123214"/>
            <a:ext cx="2736849" cy="1834424"/>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3" name="Picture Placeholder 12">
            <a:extLst>
              <a:ext uri="{FF2B5EF4-FFF2-40B4-BE49-F238E27FC236}">
                <a16:creationId xmlns:a16="http://schemas.microsoft.com/office/drawing/2014/main" id="{16956B90-FA92-B6E6-8C58-39649FD75202}"/>
              </a:ext>
            </a:extLst>
          </p:cNvPr>
          <p:cNvSpPr>
            <a:spLocks noGrp="1"/>
          </p:cNvSpPr>
          <p:nvPr>
            <p:ph type="pic" sz="quarter" idx="13"/>
          </p:nvPr>
        </p:nvSpPr>
        <p:spPr>
          <a:xfrm>
            <a:off x="9142186" y="2123214"/>
            <a:ext cx="2749777" cy="1834423"/>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5" name="Text Placeholder 14">
            <a:extLst>
              <a:ext uri="{FF2B5EF4-FFF2-40B4-BE49-F238E27FC236}">
                <a16:creationId xmlns:a16="http://schemas.microsoft.com/office/drawing/2014/main" id="{8F256F15-0D67-D007-DC07-7BE1DC38E392}"/>
              </a:ext>
            </a:extLst>
          </p:cNvPr>
          <p:cNvSpPr>
            <a:spLocks noGrp="1"/>
          </p:cNvSpPr>
          <p:nvPr>
            <p:ph type="body" sz="quarter" idx="14"/>
          </p:nvPr>
        </p:nvSpPr>
        <p:spPr>
          <a:xfrm>
            <a:off x="334963" y="4167188"/>
            <a:ext cx="2736850"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C4AE6D7-4270-41EC-6E35-1254D08FD6E8}"/>
              </a:ext>
            </a:extLst>
          </p:cNvPr>
          <p:cNvSpPr>
            <a:spLocks noGrp="1"/>
          </p:cNvSpPr>
          <p:nvPr>
            <p:ph type="body" sz="quarter" idx="15"/>
          </p:nvPr>
        </p:nvSpPr>
        <p:spPr>
          <a:xfrm>
            <a:off x="3258458" y="4167188"/>
            <a:ext cx="2729591"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9" name="Text Placeholder 18">
            <a:extLst>
              <a:ext uri="{FF2B5EF4-FFF2-40B4-BE49-F238E27FC236}">
                <a16:creationId xmlns:a16="http://schemas.microsoft.com/office/drawing/2014/main" id="{8902B80E-87DE-4E50-E49D-B6368EA99B7C}"/>
              </a:ext>
            </a:extLst>
          </p:cNvPr>
          <p:cNvSpPr>
            <a:spLocks noGrp="1"/>
          </p:cNvSpPr>
          <p:nvPr>
            <p:ph type="body" sz="quarter" idx="16"/>
          </p:nvPr>
        </p:nvSpPr>
        <p:spPr>
          <a:xfrm>
            <a:off x="6196693" y="4167188"/>
            <a:ext cx="2729591"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1" name="Text Placeholder 20">
            <a:extLst>
              <a:ext uri="{FF2B5EF4-FFF2-40B4-BE49-F238E27FC236}">
                <a16:creationId xmlns:a16="http://schemas.microsoft.com/office/drawing/2014/main" id="{DA4536EA-F8A0-19CB-4B4A-B5C11C0C645A}"/>
              </a:ext>
            </a:extLst>
          </p:cNvPr>
          <p:cNvSpPr>
            <a:spLocks noGrp="1"/>
          </p:cNvSpPr>
          <p:nvPr>
            <p:ph type="body" sz="quarter" idx="17"/>
          </p:nvPr>
        </p:nvSpPr>
        <p:spPr>
          <a:xfrm>
            <a:off x="9134928" y="4167188"/>
            <a:ext cx="2757035"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2" name="Footer Placeholder 21">
            <a:extLst>
              <a:ext uri="{FF2B5EF4-FFF2-40B4-BE49-F238E27FC236}">
                <a16:creationId xmlns:a16="http://schemas.microsoft.com/office/drawing/2014/main" id="{BCC8703D-B8C4-ADA8-9D4F-057D5AADA431}"/>
              </a:ext>
            </a:extLst>
          </p:cNvPr>
          <p:cNvSpPr>
            <a:spLocks noGrp="1"/>
          </p:cNvSpPr>
          <p:nvPr>
            <p:ph type="ftr" sz="quarter" idx="18"/>
          </p:nvPr>
        </p:nvSpPr>
        <p:spPr/>
        <p:txBody>
          <a:bodyPr/>
          <a:lstStyle/>
          <a:p>
            <a:endParaRPr lang="en-US">
              <a:solidFill>
                <a:schemeClr val="tx1"/>
              </a:solidFill>
            </a:endParaRPr>
          </a:p>
        </p:txBody>
      </p:sp>
      <p:sp>
        <p:nvSpPr>
          <p:cNvPr id="23" name="Slide Number Placeholder 5">
            <a:extLst>
              <a:ext uri="{FF2B5EF4-FFF2-40B4-BE49-F238E27FC236}">
                <a16:creationId xmlns:a16="http://schemas.microsoft.com/office/drawing/2014/main" id="{96D49994-ADF5-2FED-ABF6-8FB894F95C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4005152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42946A80-5158-2316-0371-0E90C23FA780}"/>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3" name="Footer Placeholder 12">
            <a:extLst>
              <a:ext uri="{FF2B5EF4-FFF2-40B4-BE49-F238E27FC236}">
                <a16:creationId xmlns:a16="http://schemas.microsoft.com/office/drawing/2014/main" id="{0170E57F-2BF1-54F7-2A7F-24389B345F8A}"/>
              </a:ext>
            </a:extLst>
          </p:cNvPr>
          <p:cNvSpPr>
            <a:spLocks noGrp="1"/>
          </p:cNvSpPr>
          <p:nvPr>
            <p:ph type="ftr" sz="quarter" idx="12"/>
          </p:nvPr>
        </p:nvSpPr>
        <p:spPr/>
        <p:txBody>
          <a:bodyPr/>
          <a:lstStyle/>
          <a:p>
            <a:endParaRPr lang="en-US">
              <a:solidFill>
                <a:schemeClr val="tx1"/>
              </a:solidFill>
            </a:endParaRPr>
          </a:p>
        </p:txBody>
      </p:sp>
      <p:sp>
        <p:nvSpPr>
          <p:cNvPr id="14" name="Slide Number Placeholder 5">
            <a:extLst>
              <a:ext uri="{FF2B5EF4-FFF2-40B4-BE49-F238E27FC236}">
                <a16:creationId xmlns:a16="http://schemas.microsoft.com/office/drawing/2014/main" id="{6E7D1691-7A68-DCEA-20CD-6D51F149E3E5}"/>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2" name="Text Placeholder 8">
            <a:extLst>
              <a:ext uri="{FF2B5EF4-FFF2-40B4-BE49-F238E27FC236}">
                <a16:creationId xmlns:a16="http://schemas.microsoft.com/office/drawing/2014/main" id="{0FAB4789-49CE-BBC7-D21D-F5645B77F053}"/>
              </a:ext>
            </a:extLst>
          </p:cNvPr>
          <p:cNvSpPr>
            <a:spLocks noGrp="1"/>
          </p:cNvSpPr>
          <p:nvPr>
            <p:ph type="body" sz="quarter" idx="10"/>
          </p:nvPr>
        </p:nvSpPr>
        <p:spPr>
          <a:xfrm>
            <a:off x="312738" y="2431475"/>
            <a:ext cx="4703762" cy="3163093"/>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93369235-1506-9375-648E-7B412A92C9D2}"/>
              </a:ext>
            </a:extLst>
          </p:cNvPr>
          <p:cNvSpPr>
            <a:spLocks noGrp="1"/>
          </p:cNvSpPr>
          <p:nvPr>
            <p:ph sz="quarter" idx="13"/>
          </p:nvPr>
        </p:nvSpPr>
        <p:spPr>
          <a:xfrm>
            <a:off x="6171514" y="2097087"/>
            <a:ext cx="5732462" cy="4176713"/>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0979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E91860B-073F-AF3B-455E-3041EE60B5C6}"/>
              </a:ext>
            </a:extLst>
          </p:cNvPr>
          <p:cNvSpPr>
            <a:spLocks noGrp="1"/>
          </p:cNvSpPr>
          <p:nvPr>
            <p:ph type="body" sz="half" idx="2"/>
          </p:nvPr>
        </p:nvSpPr>
        <p:spPr>
          <a:xfrm>
            <a:off x="7188026" y="559702"/>
            <a:ext cx="4691236" cy="942975"/>
          </a:xfrm>
        </p:spPr>
        <p:txBody>
          <a:bodyPr/>
          <a:lstStyle>
            <a:lvl1pPr marL="0" indent="0">
              <a:lnSpc>
                <a:spcPts val="1400"/>
              </a:lnSpc>
              <a:buNone/>
              <a:defRPr sz="1200" b="0" i="0">
                <a:latin typeface="Geist Black" pitchFamily="2" charset="77"/>
                <a:ea typeface="Geist Black" pitchFamily="2" charset="77"/>
                <a:cs typeface="Geist Black"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4">
            <a:extLst>
              <a:ext uri="{FF2B5EF4-FFF2-40B4-BE49-F238E27FC236}">
                <a16:creationId xmlns:a16="http://schemas.microsoft.com/office/drawing/2014/main" id="{DBF66744-CA28-9353-755D-FD793AE3694A}"/>
              </a:ext>
            </a:extLst>
          </p:cNvPr>
          <p:cNvSpPr>
            <a:spLocks noGrp="1"/>
          </p:cNvSpPr>
          <p:nvPr>
            <p:ph type="title"/>
          </p:nvPr>
        </p:nvSpPr>
        <p:spPr>
          <a:xfrm>
            <a:off x="325264" y="566738"/>
            <a:ext cx="4678711"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6F50E2E1-F401-7A91-8B87-C701B6B0DA8F}"/>
              </a:ext>
            </a:extLst>
          </p:cNvPr>
          <p:cNvSpPr>
            <a:spLocks noGrp="1"/>
          </p:cNvSpPr>
          <p:nvPr>
            <p:ph type="ftr" sz="quarter" idx="10"/>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0E56B2DA-6795-2697-4D4A-E9BF42C9CC4A}"/>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D978BC16-1FE5-BBBD-1775-C0ECC36A61B3}"/>
              </a:ext>
            </a:extLst>
          </p:cNvPr>
          <p:cNvSpPr>
            <a:spLocks noGrp="1"/>
          </p:cNvSpPr>
          <p:nvPr>
            <p:ph sz="quarter" idx="11"/>
          </p:nvPr>
        </p:nvSpPr>
        <p:spPr>
          <a:xfrm>
            <a:off x="308643" y="2089251"/>
            <a:ext cx="11591925" cy="36369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965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AF0AF8DC-95EB-C4E4-9BAF-DE3708415354}"/>
              </a:ext>
            </a:extLst>
          </p:cNvPr>
          <p:cNvSpPr>
            <a:spLocks noGrp="1"/>
          </p:cNvSpPr>
          <p:nvPr>
            <p:ph type="ftr" sz="quarter" idx="11"/>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5618A11C-7613-9F2D-7CBA-16DE8310E468}"/>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494FC317-4EE4-1F2E-BF60-673E467D1E4E}"/>
              </a:ext>
            </a:extLst>
          </p:cNvPr>
          <p:cNvSpPr>
            <a:spLocks noGrp="1"/>
          </p:cNvSpPr>
          <p:nvPr>
            <p:ph sz="quarter" idx="12"/>
          </p:nvPr>
        </p:nvSpPr>
        <p:spPr>
          <a:xfrm>
            <a:off x="300037" y="260350"/>
            <a:ext cx="11591925" cy="6013450"/>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866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8EABCA37-B537-47ED-931F-DD27B98FE494}"/>
              </a:ext>
            </a:extLst>
          </p:cNvPr>
          <p:cNvSpPr>
            <a:spLocks noGrp="1"/>
          </p:cNvSpPr>
          <p:nvPr>
            <p:ph type="title"/>
          </p:nvPr>
        </p:nvSpPr>
        <p:spPr>
          <a:xfrm>
            <a:off x="312737" y="566738"/>
            <a:ext cx="4703763"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8" name="Rectangle 7">
            <a:extLst>
              <a:ext uri="{FF2B5EF4-FFF2-40B4-BE49-F238E27FC236}">
                <a16:creationId xmlns:a16="http://schemas.microsoft.com/office/drawing/2014/main" id="{D9C08A9F-F01A-E1A1-BB26-2468A9946442}"/>
              </a:ext>
            </a:extLst>
          </p:cNvPr>
          <p:cNvSpPr/>
          <p:nvPr userDrawn="1"/>
        </p:nvSpPr>
        <p:spPr>
          <a:xfrm>
            <a:off x="6167438" y="0"/>
            <a:ext cx="602456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C6FF45E5-9623-6D8E-8759-18E3C1ADC625}"/>
              </a:ext>
            </a:extLst>
          </p:cNvPr>
          <p:cNvSpPr>
            <a:spLocks noGrp="1"/>
          </p:cNvSpPr>
          <p:nvPr>
            <p:ph type="body" sz="quarter" idx="10"/>
          </p:nvPr>
        </p:nvSpPr>
        <p:spPr>
          <a:xfrm>
            <a:off x="325264" y="2536233"/>
            <a:ext cx="4691236" cy="301134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2" name="Slide Number Placeholder 5">
            <a:extLst>
              <a:ext uri="{FF2B5EF4-FFF2-40B4-BE49-F238E27FC236}">
                <a16:creationId xmlns:a16="http://schemas.microsoft.com/office/drawing/2014/main" id="{819DD3D2-B25A-E708-4987-3A5F889B4EAB}"/>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bg1"/>
                </a:solidFill>
              </a:defRPr>
            </a:lvl1pPr>
          </a:lstStyle>
          <a:p>
            <a:fld id="{426C8CBD-1575-2846-B597-8DE836D107FE}" type="slidenum">
              <a:rPr lang="en-US" smtClean="0"/>
              <a:pPr/>
              <a:t>‹#›</a:t>
            </a:fld>
            <a:endParaRPr lang="en-US"/>
          </a:p>
        </p:txBody>
      </p:sp>
      <p:sp>
        <p:nvSpPr>
          <p:cNvPr id="13" name="Footer Placeholder 12">
            <a:extLst>
              <a:ext uri="{FF2B5EF4-FFF2-40B4-BE49-F238E27FC236}">
                <a16:creationId xmlns:a16="http://schemas.microsoft.com/office/drawing/2014/main" id="{5BF8F80F-0DEA-B00F-35F9-60E18E657401}"/>
              </a:ext>
            </a:extLst>
          </p:cNvPr>
          <p:cNvSpPr>
            <a:spLocks noGrp="1"/>
          </p:cNvSpPr>
          <p:nvPr>
            <p:ph type="ftr" sz="quarter" idx="12"/>
          </p:nvPr>
        </p:nvSpPr>
        <p:spPr>
          <a:xfrm>
            <a:off x="3251200" y="6515458"/>
            <a:ext cx="4114800" cy="228600"/>
          </a:xfrm>
        </p:spPr>
        <p:txBody>
          <a:bodyPr/>
          <a:lstStyle/>
          <a:p>
            <a:endParaRPr lang="en-US">
              <a:solidFill>
                <a:schemeClr val="tx1"/>
              </a:solidFill>
            </a:endParaRPr>
          </a:p>
        </p:txBody>
      </p:sp>
      <p:sp>
        <p:nvSpPr>
          <p:cNvPr id="2" name="Content Placeholder 5">
            <a:extLst>
              <a:ext uri="{FF2B5EF4-FFF2-40B4-BE49-F238E27FC236}">
                <a16:creationId xmlns:a16="http://schemas.microsoft.com/office/drawing/2014/main" id="{0875BD62-5087-8F27-286E-649B6649A7B9}"/>
              </a:ext>
            </a:extLst>
          </p:cNvPr>
          <p:cNvSpPr>
            <a:spLocks noGrp="1"/>
          </p:cNvSpPr>
          <p:nvPr>
            <p:ph sz="quarter" idx="15"/>
          </p:nvPr>
        </p:nvSpPr>
        <p:spPr>
          <a:xfrm>
            <a:off x="6795168" y="2536233"/>
            <a:ext cx="4724400" cy="3011339"/>
          </a:xfrm>
        </p:spPr>
        <p:txBody>
          <a:bodyPr/>
          <a:lstStyle>
            <a:lvl1pPr>
              <a:defRPr b="0" i="0">
                <a:solidFill>
                  <a:schemeClr val="bg1"/>
                </a:solidFill>
                <a:latin typeface="Geist Black" pitchFamily="2" charset="77"/>
                <a:ea typeface="Geist Black" pitchFamily="2" charset="77"/>
                <a:cs typeface="Geist Blac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8362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F733-4F28-17D1-6052-B0EDEDD48BDD}"/>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5" name="Text Placeholder 4">
            <a:extLst>
              <a:ext uri="{FF2B5EF4-FFF2-40B4-BE49-F238E27FC236}">
                <a16:creationId xmlns:a16="http://schemas.microsoft.com/office/drawing/2014/main" id="{654C6902-C0DD-B449-F804-2D752BB20623}"/>
              </a:ext>
            </a:extLst>
          </p:cNvPr>
          <p:cNvSpPr>
            <a:spLocks noGrp="1"/>
          </p:cNvSpPr>
          <p:nvPr>
            <p:ph type="body" sz="quarter" idx="11"/>
          </p:nvPr>
        </p:nvSpPr>
        <p:spPr>
          <a:xfrm>
            <a:off x="319494" y="2116544"/>
            <a:ext cx="3723869" cy="1760537"/>
          </a:xfrm>
        </p:spPr>
        <p:txBody>
          <a:bodyPr>
            <a:normAutofit/>
          </a:bodyPr>
          <a:lstStyle>
            <a:lvl1pPr>
              <a:lnSpc>
                <a:spcPts val="1800"/>
              </a:lnSpc>
              <a:defRPr sz="1600"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id="{BC577006-F03B-627E-9480-D73FB0ECB7E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9" name="Footer Placeholder 8">
            <a:extLst>
              <a:ext uri="{FF2B5EF4-FFF2-40B4-BE49-F238E27FC236}">
                <a16:creationId xmlns:a16="http://schemas.microsoft.com/office/drawing/2014/main" id="{D45FA0AF-DCC9-F470-3E1F-BE66F9C4229C}"/>
              </a:ext>
            </a:extLst>
          </p:cNvPr>
          <p:cNvSpPr>
            <a:spLocks noGrp="1"/>
          </p:cNvSpPr>
          <p:nvPr>
            <p:ph type="ftr" sz="quarter" idx="13"/>
          </p:nvPr>
        </p:nvSpPr>
        <p:spPr/>
        <p:txBody>
          <a:bodyPr/>
          <a:lstStyle/>
          <a:p>
            <a:endParaRPr lang="en-US">
              <a:solidFill>
                <a:schemeClr val="tx1"/>
              </a:solidFill>
            </a:endParaRPr>
          </a:p>
        </p:txBody>
      </p:sp>
      <p:sp>
        <p:nvSpPr>
          <p:cNvPr id="3" name="Content Placeholder 3">
            <a:extLst>
              <a:ext uri="{FF2B5EF4-FFF2-40B4-BE49-F238E27FC236}">
                <a16:creationId xmlns:a16="http://schemas.microsoft.com/office/drawing/2014/main" id="{83ACB856-B180-32AA-BEA0-371541864566}"/>
              </a:ext>
            </a:extLst>
          </p:cNvPr>
          <p:cNvSpPr>
            <a:spLocks noGrp="1"/>
          </p:cNvSpPr>
          <p:nvPr>
            <p:ph sz="quarter" idx="14"/>
          </p:nvPr>
        </p:nvSpPr>
        <p:spPr>
          <a:xfrm>
            <a:off x="5195888" y="2116544"/>
            <a:ext cx="5724525" cy="36369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3485020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266785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lvl1pPr>
              <a:defRPr>
                <a:solidFill>
                  <a:schemeClr val="bg1"/>
                </a:solidFill>
              </a:defRPr>
            </a:lvl1pPr>
          </a:lstStyle>
          <a:p>
            <a:fld id="{426C8CBD-1575-2846-B597-8DE836D107FE}" type="slidenum">
              <a:rPr lang="en-US" smtClean="0"/>
              <a:pPr/>
              <a:t>‹#›</a:t>
            </a:fld>
            <a:endParaRPr lang="en-US" sz="1000"/>
          </a:p>
        </p:txBody>
      </p:sp>
      <p:pic>
        <p:nvPicPr>
          <p:cNvPr id="7" name="Picture 6">
            <a:extLst>
              <a:ext uri="{FF2B5EF4-FFF2-40B4-BE49-F238E27FC236}">
                <a16:creationId xmlns:a16="http://schemas.microsoft.com/office/drawing/2014/main" id="{B43823C0-0539-AB7E-D987-4FA13D66FF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038" y="6489700"/>
            <a:ext cx="1367397" cy="138199"/>
          </a:xfrm>
          <a:prstGeom prst="rect">
            <a:avLst/>
          </a:prstGeom>
        </p:spPr>
      </p:pic>
    </p:spTree>
    <p:extLst>
      <p:ext uri="{BB962C8B-B14F-4D97-AF65-F5344CB8AC3E}">
        <p14:creationId xmlns:p14="http://schemas.microsoft.com/office/powerpoint/2010/main" val="3481411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072B-0488-8B31-3CC8-9B56F024505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C3E84F02-7051-0B85-62D7-8D7038428D68}"/>
              </a:ext>
            </a:extLst>
          </p:cNvPr>
          <p:cNvSpPr>
            <a:spLocks noGrp="1"/>
          </p:cNvSpPr>
          <p:nvPr>
            <p:ph type="body" sz="quarter" idx="10"/>
          </p:nvPr>
        </p:nvSpPr>
        <p:spPr>
          <a:xfrm>
            <a:off x="312738" y="2118908"/>
            <a:ext cx="2759075" cy="359199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5BC43CD6-1755-7129-5F5F-D48AA2DD4B09}"/>
              </a:ext>
            </a:extLst>
          </p:cNvPr>
          <p:cNvSpPr>
            <a:spLocks noGrp="1"/>
          </p:cNvSpPr>
          <p:nvPr>
            <p:ph type="body" sz="quarter" idx="11"/>
          </p:nvPr>
        </p:nvSpPr>
        <p:spPr>
          <a:xfrm>
            <a:off x="3274350" y="2131813"/>
            <a:ext cx="5666450" cy="359199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Text Placeholder 3">
            <a:extLst>
              <a:ext uri="{FF2B5EF4-FFF2-40B4-BE49-F238E27FC236}">
                <a16:creationId xmlns:a16="http://schemas.microsoft.com/office/drawing/2014/main" id="{D35F3F3A-E638-96D1-2058-3ABDD3BF6E75}"/>
              </a:ext>
            </a:extLst>
          </p:cNvPr>
          <p:cNvSpPr>
            <a:spLocks noGrp="1"/>
          </p:cNvSpPr>
          <p:nvPr>
            <p:ph type="body" sz="quarter" idx="12"/>
          </p:nvPr>
        </p:nvSpPr>
        <p:spPr>
          <a:xfrm>
            <a:off x="9161698" y="2131813"/>
            <a:ext cx="2730265" cy="3602237"/>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8" name="Footer Placeholder 7">
            <a:extLst>
              <a:ext uri="{FF2B5EF4-FFF2-40B4-BE49-F238E27FC236}">
                <a16:creationId xmlns:a16="http://schemas.microsoft.com/office/drawing/2014/main" id="{E23D9EAC-8A3B-F298-6C09-1C2A83A3A959}"/>
              </a:ext>
            </a:extLst>
          </p:cNvPr>
          <p:cNvSpPr>
            <a:spLocks noGrp="1"/>
          </p:cNvSpPr>
          <p:nvPr>
            <p:ph type="ftr" sz="quarter" idx="13"/>
          </p:nvPr>
        </p:nvSpPr>
        <p:spPr/>
        <p:txBody>
          <a:bodyPr/>
          <a:lstStyle/>
          <a:p>
            <a:endParaRPr lang="en-US">
              <a:solidFill>
                <a:schemeClr val="tx1"/>
              </a:solidFill>
            </a:endParaRPr>
          </a:p>
        </p:txBody>
      </p:sp>
      <p:sp>
        <p:nvSpPr>
          <p:cNvPr id="9" name="Slide Number Placeholder 8">
            <a:extLst>
              <a:ext uri="{FF2B5EF4-FFF2-40B4-BE49-F238E27FC236}">
                <a16:creationId xmlns:a16="http://schemas.microsoft.com/office/drawing/2014/main" id="{0E5CDE75-7117-5C37-B511-29212500A7D7}"/>
              </a:ext>
            </a:extLst>
          </p:cNvPr>
          <p:cNvSpPr>
            <a:spLocks noGrp="1"/>
          </p:cNvSpPr>
          <p:nvPr>
            <p:ph type="sldNum" sz="quarter" idx="14"/>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9673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3"/>
            <a:ext cx="7654925" cy="31464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8595B5F2-4FC8-B02B-EF19-29ADA3939CD6}"/>
              </a:ext>
            </a:extLst>
          </p:cNvPr>
          <p:cNvSpPr>
            <a:spLocks noGrp="1"/>
          </p:cNvSpPr>
          <p:nvPr>
            <p:ph type="body" sz="quarter" idx="11"/>
          </p:nvPr>
        </p:nvSpPr>
        <p:spPr>
          <a:xfrm>
            <a:off x="8148638" y="2120239"/>
            <a:ext cx="3730625" cy="31348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91FC566E-BB80-AA1F-64D3-7335D9E7BCBA}"/>
              </a:ext>
            </a:extLst>
          </p:cNvPr>
          <p:cNvSpPr>
            <a:spLocks noGrp="1"/>
          </p:cNvSpPr>
          <p:nvPr>
            <p:ph type="ftr" sz="quarter" idx="12"/>
          </p:nvPr>
        </p:nvSpPr>
        <p:spPr/>
        <p:txBody>
          <a:bodyPr/>
          <a:lstStyle/>
          <a:p>
            <a:endParaRPr lang="en-US">
              <a:solidFill>
                <a:schemeClr val="tx1"/>
              </a:solidFill>
            </a:endParaRPr>
          </a:p>
        </p:txBody>
      </p:sp>
      <p:sp>
        <p:nvSpPr>
          <p:cNvPr id="8" name="Slide Number Placeholder 7">
            <a:extLst>
              <a:ext uri="{FF2B5EF4-FFF2-40B4-BE49-F238E27FC236}">
                <a16:creationId xmlns:a16="http://schemas.microsoft.com/office/drawing/2014/main" id="{5BDD6D50-408B-ADB1-8579-367447C56023}"/>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85740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4"/>
            <a:ext cx="3730625" cy="2403376"/>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D14E3959-8423-0588-C756-DCB5BF46509A}"/>
              </a:ext>
            </a:extLst>
          </p:cNvPr>
          <p:cNvSpPr>
            <a:spLocks noGrp="1"/>
          </p:cNvSpPr>
          <p:nvPr>
            <p:ph type="ftr" sz="quarter" idx="12"/>
          </p:nvPr>
        </p:nvSpPr>
        <p:spPr/>
        <p:txBody>
          <a:bodyPr/>
          <a:lstStyle/>
          <a:p>
            <a:endParaRPr lang="en-US">
              <a:solidFill>
                <a:schemeClr val="tx1"/>
              </a:solidFill>
            </a:endParaRPr>
          </a:p>
        </p:txBody>
      </p:sp>
      <p:sp>
        <p:nvSpPr>
          <p:cNvPr id="8" name="Slide Number Placeholder 7">
            <a:extLst>
              <a:ext uri="{FF2B5EF4-FFF2-40B4-BE49-F238E27FC236}">
                <a16:creationId xmlns:a16="http://schemas.microsoft.com/office/drawing/2014/main" id="{E3B2863C-830F-2FF6-FEC7-4B965F3AFE9C}"/>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6" name="Content Placeholder 5">
            <a:extLst>
              <a:ext uri="{FF2B5EF4-FFF2-40B4-BE49-F238E27FC236}">
                <a16:creationId xmlns:a16="http://schemas.microsoft.com/office/drawing/2014/main" id="{B53610CF-C552-5AED-62E7-BF98634C2C2F}"/>
              </a:ext>
            </a:extLst>
          </p:cNvPr>
          <p:cNvSpPr>
            <a:spLocks noGrp="1"/>
          </p:cNvSpPr>
          <p:nvPr>
            <p:ph sz="quarter" idx="14"/>
          </p:nvPr>
        </p:nvSpPr>
        <p:spPr>
          <a:xfrm>
            <a:off x="4224338" y="2108664"/>
            <a:ext cx="7675562" cy="31464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2816870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8" y="566739"/>
            <a:ext cx="10515600"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BB8364BF-4126-321E-31D5-D6A4C78795C7}"/>
              </a:ext>
            </a:extLst>
          </p:cNvPr>
          <p:cNvSpPr>
            <a:spLocks noGrp="1"/>
          </p:cNvSpPr>
          <p:nvPr>
            <p:ph type="ftr" sz="quarter" idx="14"/>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FEB2C246-7BEC-BEE8-DDD6-C191FB98BE54}"/>
              </a:ext>
            </a:extLst>
          </p:cNvPr>
          <p:cNvSpPr>
            <a:spLocks noGrp="1"/>
          </p:cNvSpPr>
          <p:nvPr>
            <p:ph type="sldNum" sz="quarter" idx="15"/>
          </p:nvPr>
        </p:nvSpPr>
        <p:spPr/>
        <p:txBody>
          <a:body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F1191F9B-CFB8-EAAA-F261-928458918513}"/>
              </a:ext>
            </a:extLst>
          </p:cNvPr>
          <p:cNvSpPr>
            <a:spLocks noGrp="1"/>
          </p:cNvSpPr>
          <p:nvPr>
            <p:ph sz="quarter" idx="16"/>
          </p:nvPr>
        </p:nvSpPr>
        <p:spPr>
          <a:xfrm>
            <a:off x="312738" y="1509712"/>
            <a:ext cx="7667625" cy="422433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2AD3419B-8ED3-BC40-C110-8CB2B50C7285}"/>
              </a:ext>
            </a:extLst>
          </p:cNvPr>
          <p:cNvSpPr>
            <a:spLocks noGrp="1"/>
          </p:cNvSpPr>
          <p:nvPr>
            <p:ph sz="quarter" idx="17"/>
          </p:nvPr>
        </p:nvSpPr>
        <p:spPr>
          <a:xfrm>
            <a:off x="8161164" y="1509712"/>
            <a:ext cx="3718098"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C696A1C0-D192-CB8F-BE30-D4964871B215}"/>
              </a:ext>
            </a:extLst>
          </p:cNvPr>
          <p:cNvSpPr>
            <a:spLocks noGrp="1"/>
          </p:cNvSpPr>
          <p:nvPr>
            <p:ph sz="quarter" idx="18"/>
          </p:nvPr>
        </p:nvSpPr>
        <p:spPr>
          <a:xfrm>
            <a:off x="8153400" y="3008133"/>
            <a:ext cx="3746500"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a:extLst>
              <a:ext uri="{FF2B5EF4-FFF2-40B4-BE49-F238E27FC236}">
                <a16:creationId xmlns:a16="http://schemas.microsoft.com/office/drawing/2014/main" id="{FE276C21-32AD-A643-E3D9-1B0AAB6A77F3}"/>
              </a:ext>
            </a:extLst>
          </p:cNvPr>
          <p:cNvSpPr>
            <a:spLocks noGrp="1"/>
          </p:cNvSpPr>
          <p:nvPr>
            <p:ph sz="quarter" idx="19"/>
          </p:nvPr>
        </p:nvSpPr>
        <p:spPr>
          <a:xfrm>
            <a:off x="8161338" y="4500563"/>
            <a:ext cx="3717925"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2135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87B4E8E-5AD8-B38B-30B5-D3F4D756DF49}"/>
              </a:ext>
            </a:extLst>
          </p:cNvPr>
          <p:cNvSpPr>
            <a:spLocks noGrp="1"/>
          </p:cNvSpPr>
          <p:nvPr>
            <p:ph sz="quarter" idx="13"/>
          </p:nvPr>
        </p:nvSpPr>
        <p:spPr>
          <a:xfrm>
            <a:off x="312738" y="1509713"/>
            <a:ext cx="11587162" cy="4224337"/>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6648E1CC-5807-9B8C-D425-3BDE160094A2}"/>
              </a:ext>
            </a:extLst>
          </p:cNvPr>
          <p:cNvSpPr>
            <a:spLocks noGrp="1"/>
          </p:cNvSpPr>
          <p:nvPr>
            <p:ph type="ftr" sz="quarter" idx="11"/>
          </p:nvPr>
        </p:nvSpPr>
        <p:spPr/>
        <p:txBody>
          <a:bodyPr/>
          <a:lstStyle/>
          <a:p>
            <a:endParaRPr lang="en-US">
              <a:solidFill>
                <a:schemeClr val="tx1"/>
              </a:solidFill>
            </a:endParaRPr>
          </a:p>
        </p:txBody>
      </p:sp>
      <p:sp>
        <p:nvSpPr>
          <p:cNvPr id="5" name="Slide Number Placeholder 4">
            <a:extLst>
              <a:ext uri="{FF2B5EF4-FFF2-40B4-BE49-F238E27FC236}">
                <a16:creationId xmlns:a16="http://schemas.microsoft.com/office/drawing/2014/main" id="{AEBF026F-4809-C65E-EE67-79BA3A9601F2}"/>
              </a:ext>
            </a:extLst>
          </p:cNvPr>
          <p:cNvSpPr>
            <a:spLocks noGrp="1"/>
          </p:cNvSpPr>
          <p:nvPr>
            <p:ph type="sldNum" sz="quarter" idx="12"/>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1298953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24B2A3A2-9AB7-20C2-2CB8-14FE9B88C4E5}"/>
              </a:ext>
            </a:extLst>
          </p:cNvPr>
          <p:cNvSpPr>
            <a:spLocks noGrp="1"/>
          </p:cNvSpPr>
          <p:nvPr>
            <p:ph type="ftr" sz="quarter" idx="16"/>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6D844E5F-0251-6614-52EE-EC3D6D9B009E}"/>
              </a:ext>
            </a:extLst>
          </p:cNvPr>
          <p:cNvSpPr>
            <a:spLocks noGrp="1"/>
          </p:cNvSpPr>
          <p:nvPr>
            <p:ph type="sldNum" sz="quarter" idx="17"/>
          </p:nvPr>
        </p:nvSpPr>
        <p:spPr/>
        <p:txBody>
          <a:bodyPr/>
          <a:lstStyle/>
          <a:p>
            <a:fld id="{426C8CBD-1575-2846-B597-8DE836D107FE}" type="slidenum">
              <a:rPr lang="en-US" smtClean="0"/>
              <a:pPr/>
              <a:t>‹#›</a:t>
            </a:fld>
            <a:endParaRPr lang="en-US" sz="1000"/>
          </a:p>
        </p:txBody>
      </p:sp>
      <p:sp>
        <p:nvSpPr>
          <p:cNvPr id="12" name="Content Placeholder 11">
            <a:extLst>
              <a:ext uri="{FF2B5EF4-FFF2-40B4-BE49-F238E27FC236}">
                <a16:creationId xmlns:a16="http://schemas.microsoft.com/office/drawing/2014/main" id="{D14E5B1F-6015-4FFE-2060-1D840F28BB9A}"/>
              </a:ext>
            </a:extLst>
          </p:cNvPr>
          <p:cNvSpPr>
            <a:spLocks noGrp="1"/>
          </p:cNvSpPr>
          <p:nvPr>
            <p:ph sz="quarter" idx="18"/>
          </p:nvPr>
        </p:nvSpPr>
        <p:spPr>
          <a:xfrm>
            <a:off x="312738" y="1611141"/>
            <a:ext cx="3725862"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85508515-85D8-FA41-9E18-84AB0CEACA9F}"/>
              </a:ext>
            </a:extLst>
          </p:cNvPr>
          <p:cNvSpPr>
            <a:spLocks noGrp="1"/>
          </p:cNvSpPr>
          <p:nvPr>
            <p:ph sz="quarter" idx="19"/>
          </p:nvPr>
        </p:nvSpPr>
        <p:spPr>
          <a:xfrm>
            <a:off x="4237985" y="1611141"/>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3">
            <a:extLst>
              <a:ext uri="{FF2B5EF4-FFF2-40B4-BE49-F238E27FC236}">
                <a16:creationId xmlns:a16="http://schemas.microsoft.com/office/drawing/2014/main" id="{0AF4799F-33BC-F069-226C-5E59898AA7C2}"/>
              </a:ext>
            </a:extLst>
          </p:cNvPr>
          <p:cNvSpPr>
            <a:spLocks noGrp="1"/>
          </p:cNvSpPr>
          <p:nvPr>
            <p:ph sz="quarter" idx="20"/>
          </p:nvPr>
        </p:nvSpPr>
        <p:spPr>
          <a:xfrm>
            <a:off x="8169943" y="1611141"/>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1">
            <a:extLst>
              <a:ext uri="{FF2B5EF4-FFF2-40B4-BE49-F238E27FC236}">
                <a16:creationId xmlns:a16="http://schemas.microsoft.com/office/drawing/2014/main" id="{E0F133AC-3270-AB7E-5DC5-AA522C5224A1}"/>
              </a:ext>
            </a:extLst>
          </p:cNvPr>
          <p:cNvSpPr>
            <a:spLocks noGrp="1"/>
          </p:cNvSpPr>
          <p:nvPr>
            <p:ph sz="quarter" idx="21"/>
          </p:nvPr>
        </p:nvSpPr>
        <p:spPr>
          <a:xfrm>
            <a:off x="299091" y="3814763"/>
            <a:ext cx="3725862"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3">
            <a:extLst>
              <a:ext uri="{FF2B5EF4-FFF2-40B4-BE49-F238E27FC236}">
                <a16:creationId xmlns:a16="http://schemas.microsoft.com/office/drawing/2014/main" id="{883FB7DB-0E8F-8F65-6775-40438F47369A}"/>
              </a:ext>
            </a:extLst>
          </p:cNvPr>
          <p:cNvSpPr>
            <a:spLocks noGrp="1"/>
          </p:cNvSpPr>
          <p:nvPr>
            <p:ph sz="quarter" idx="22"/>
          </p:nvPr>
        </p:nvSpPr>
        <p:spPr>
          <a:xfrm>
            <a:off x="4224338" y="3814763"/>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3">
            <a:extLst>
              <a:ext uri="{FF2B5EF4-FFF2-40B4-BE49-F238E27FC236}">
                <a16:creationId xmlns:a16="http://schemas.microsoft.com/office/drawing/2014/main" id="{5949ECFD-D58C-652E-C9CC-08224779A72D}"/>
              </a:ext>
            </a:extLst>
          </p:cNvPr>
          <p:cNvSpPr>
            <a:spLocks noGrp="1"/>
          </p:cNvSpPr>
          <p:nvPr>
            <p:ph sz="quarter" idx="23"/>
          </p:nvPr>
        </p:nvSpPr>
        <p:spPr>
          <a:xfrm>
            <a:off x="8156296" y="3814763"/>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8177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BA64-FBE8-E1B1-2977-25D658511F85}"/>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7E915238-BC60-ABEB-848B-50BB8DF970A3}"/>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D91EE090-3D77-64D8-5D01-43B78314984F}"/>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3580C1EF-CF89-EFA6-2766-A83874D71CE1}"/>
              </a:ext>
            </a:extLst>
          </p:cNvPr>
          <p:cNvSpPr>
            <a:spLocks noGrp="1"/>
          </p:cNvSpPr>
          <p:nvPr>
            <p:ph type="body" sz="quarter" idx="12"/>
          </p:nvPr>
        </p:nvSpPr>
        <p:spPr>
          <a:xfrm>
            <a:off x="8153400" y="2819578"/>
            <a:ext cx="3746500" cy="2266771"/>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76125DCE-B6F8-D44B-7DDB-11C5C8B5612B}"/>
              </a:ext>
            </a:extLst>
          </p:cNvPr>
          <p:cNvSpPr>
            <a:spLocks noGrp="1"/>
          </p:cNvSpPr>
          <p:nvPr>
            <p:ph sz="quarter" idx="14"/>
          </p:nvPr>
        </p:nvSpPr>
        <p:spPr>
          <a:xfrm>
            <a:off x="312738" y="2097088"/>
            <a:ext cx="5854700" cy="36369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3439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1CF2-930A-A873-E90D-4AA0A4C5E389}"/>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4DE5FF5A-056A-C462-AB42-430EC4E6F40E}"/>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EFD94417-A5F2-7E4D-28A0-90C0FA1A6283}"/>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C8208F9B-A881-DCF8-5021-F27F95B81D78}"/>
              </a:ext>
            </a:extLst>
          </p:cNvPr>
          <p:cNvSpPr>
            <a:spLocks noGrp="1"/>
          </p:cNvSpPr>
          <p:nvPr>
            <p:ph type="body" sz="quarter" idx="12"/>
          </p:nvPr>
        </p:nvSpPr>
        <p:spPr>
          <a:xfrm>
            <a:off x="6216651" y="2479981"/>
            <a:ext cx="5675312" cy="2693853"/>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C5892FD7-26C2-E177-7158-F6959F0F5C35}"/>
              </a:ext>
            </a:extLst>
          </p:cNvPr>
          <p:cNvSpPr>
            <a:spLocks noGrp="1"/>
          </p:cNvSpPr>
          <p:nvPr>
            <p:ph sz="quarter" idx="14"/>
          </p:nvPr>
        </p:nvSpPr>
        <p:spPr>
          <a:xfrm>
            <a:off x="300038" y="1940957"/>
            <a:ext cx="5675312" cy="3771900"/>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894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91E5-D43D-C28F-641B-D08D7C02E20A}"/>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2EDD858-519B-43BE-D1A4-C04B1E54912A}"/>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95BC57F8-3C11-B153-D00C-CA352B0CBBF4}"/>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B993049F-F01B-CFD6-2B88-A2DEBD0FB562}"/>
              </a:ext>
            </a:extLst>
          </p:cNvPr>
          <p:cNvSpPr>
            <a:spLocks noGrp="1"/>
          </p:cNvSpPr>
          <p:nvPr>
            <p:ph type="body" sz="quarter" idx="12"/>
          </p:nvPr>
        </p:nvSpPr>
        <p:spPr>
          <a:xfrm>
            <a:off x="300038" y="2097088"/>
            <a:ext cx="2771775" cy="36369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7503A302-6A15-0D42-BE6A-8214FF7E3F0E}"/>
              </a:ext>
            </a:extLst>
          </p:cNvPr>
          <p:cNvSpPr>
            <a:spLocks noGrp="1"/>
          </p:cNvSpPr>
          <p:nvPr>
            <p:ph sz="quarter" idx="14"/>
          </p:nvPr>
        </p:nvSpPr>
        <p:spPr>
          <a:xfrm>
            <a:off x="4038600" y="2511425"/>
            <a:ext cx="7853363" cy="2808288"/>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5259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803E-367D-9170-142E-D64FC39901C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005B71EC-834F-1F49-586E-1F1668B68DEA}"/>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6526F841-60BA-3417-E296-1EF248F86946}"/>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14" name="Content Placeholder 14">
            <a:extLst>
              <a:ext uri="{FF2B5EF4-FFF2-40B4-BE49-F238E27FC236}">
                <a16:creationId xmlns:a16="http://schemas.microsoft.com/office/drawing/2014/main" id="{83785BDC-713B-009E-41BC-51B21B4B6E2E}"/>
              </a:ext>
            </a:extLst>
          </p:cNvPr>
          <p:cNvSpPr>
            <a:spLocks noGrp="1"/>
          </p:cNvSpPr>
          <p:nvPr>
            <p:ph sz="quarter" idx="14"/>
          </p:nvPr>
        </p:nvSpPr>
        <p:spPr>
          <a:xfrm>
            <a:off x="300038" y="2121472"/>
            <a:ext cx="2771775"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5CA16B7-F58E-26D6-AD7D-5D306C29925C}"/>
              </a:ext>
            </a:extLst>
          </p:cNvPr>
          <p:cNvSpPr>
            <a:spLocks noGrp="1"/>
          </p:cNvSpPr>
          <p:nvPr>
            <p:ph sz="quarter" idx="15"/>
          </p:nvPr>
        </p:nvSpPr>
        <p:spPr>
          <a:xfrm>
            <a:off x="3251201" y="2121472"/>
            <a:ext cx="2736850"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6" name="Content Placeholder 14">
            <a:extLst>
              <a:ext uri="{FF2B5EF4-FFF2-40B4-BE49-F238E27FC236}">
                <a16:creationId xmlns:a16="http://schemas.microsoft.com/office/drawing/2014/main" id="{877FC398-00D8-3A99-D46A-252DBAF0661E}"/>
              </a:ext>
            </a:extLst>
          </p:cNvPr>
          <p:cNvSpPr>
            <a:spLocks noGrp="1"/>
          </p:cNvSpPr>
          <p:nvPr>
            <p:ph sz="quarter" idx="16"/>
          </p:nvPr>
        </p:nvSpPr>
        <p:spPr>
          <a:xfrm>
            <a:off x="6212555" y="2121472"/>
            <a:ext cx="2771775"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DFF4BBA0-9159-1A5E-0A3E-1AA29E780265}"/>
              </a:ext>
            </a:extLst>
          </p:cNvPr>
          <p:cNvSpPr>
            <a:spLocks noGrp="1"/>
          </p:cNvSpPr>
          <p:nvPr>
            <p:ph sz="quarter" idx="17"/>
          </p:nvPr>
        </p:nvSpPr>
        <p:spPr>
          <a:xfrm>
            <a:off x="9163718" y="2121472"/>
            <a:ext cx="2736850"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2842326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387B-C334-2DEF-D19D-9F3D74BDE21E}"/>
              </a:ext>
            </a:extLst>
          </p:cNvPr>
          <p:cNvSpPr>
            <a:spLocks noGrp="1"/>
          </p:cNvSpPr>
          <p:nvPr>
            <p:ph type="title"/>
          </p:nvPr>
        </p:nvSpPr>
        <p:spPr/>
        <p:txBody>
          <a:bodyPr/>
          <a:lstStyle/>
          <a:p>
            <a:r>
              <a:rPr lang="en-US"/>
              <a:t>Click to edit Master title style</a:t>
            </a:r>
            <a:endParaRPr lang="nb-NO"/>
          </a:p>
        </p:txBody>
      </p:sp>
      <p:sp>
        <p:nvSpPr>
          <p:cNvPr id="4" name="Slide Number Placeholder 3">
            <a:extLst>
              <a:ext uri="{FF2B5EF4-FFF2-40B4-BE49-F238E27FC236}">
                <a16:creationId xmlns:a16="http://schemas.microsoft.com/office/drawing/2014/main" id="{24E5D0D2-C1EC-31B4-25AA-08FE9507BC87}"/>
              </a:ext>
            </a:extLst>
          </p:cNvPr>
          <p:cNvSpPr>
            <a:spLocks noGrp="1"/>
          </p:cNvSpPr>
          <p:nvPr>
            <p:ph type="sldNum" sz="quarter" idx="11"/>
          </p:nvPr>
        </p:nvSpPr>
        <p:spPr/>
        <p:txBody>
          <a:body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3157214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4781-8E04-6F4E-162D-42E85FA73691}"/>
              </a:ext>
            </a:extLst>
          </p:cNvPr>
          <p:cNvSpPr>
            <a:spLocks noGrp="1"/>
          </p:cNvSpPr>
          <p:nvPr>
            <p:ph type="title"/>
          </p:nvPr>
        </p:nvSpPr>
        <p:spPr/>
        <p:txBody>
          <a:bodyPr/>
          <a:lstStyle/>
          <a:p>
            <a:r>
              <a:rPr lang="en-US"/>
              <a:t>Click to edit Master title style</a:t>
            </a:r>
            <a:endParaRPr lang="nb-NO"/>
          </a:p>
        </p:txBody>
      </p:sp>
      <p:sp>
        <p:nvSpPr>
          <p:cNvPr id="3" name="Footer Placeholder 2">
            <a:extLst>
              <a:ext uri="{FF2B5EF4-FFF2-40B4-BE49-F238E27FC236}">
                <a16:creationId xmlns:a16="http://schemas.microsoft.com/office/drawing/2014/main" id="{A25E8478-AC67-C87E-448E-99E9392B04DF}"/>
              </a:ext>
            </a:extLst>
          </p:cNvPr>
          <p:cNvSpPr>
            <a:spLocks noGrp="1"/>
          </p:cNvSpPr>
          <p:nvPr>
            <p:ph type="ftr" sz="quarter" idx="10"/>
          </p:nvPr>
        </p:nvSpPr>
        <p:spPr/>
        <p:txBody>
          <a:bodyPr/>
          <a:lstStyle/>
          <a:p>
            <a:endParaRPr lang="en-US">
              <a:latin typeface="Geist Black" pitchFamily="2" charset="77"/>
              <a:ea typeface="Geist Black" pitchFamily="2" charset="77"/>
              <a:cs typeface="Geist Black" pitchFamily="2" charset="77"/>
            </a:endParaRPr>
          </a:p>
        </p:txBody>
      </p:sp>
      <p:sp>
        <p:nvSpPr>
          <p:cNvPr id="4" name="Slide Number Placeholder 3">
            <a:extLst>
              <a:ext uri="{FF2B5EF4-FFF2-40B4-BE49-F238E27FC236}">
                <a16:creationId xmlns:a16="http://schemas.microsoft.com/office/drawing/2014/main" id="{3450B11C-B424-9531-C8D2-67089916516F}"/>
              </a:ext>
            </a:extLst>
          </p:cNvPr>
          <p:cNvSpPr>
            <a:spLocks noGrp="1"/>
          </p:cNvSpPr>
          <p:nvPr>
            <p:ph type="sldNum" sz="quarter" idx="11"/>
          </p:nvPr>
        </p:nvSpPr>
        <p:spPr/>
        <p:txBody>
          <a:body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2514972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78918"/>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dirty="0"/>
              <a:t>Click to edit master text styles</a:t>
            </a:r>
          </a:p>
        </p:txBody>
      </p:sp>
      <p:sp>
        <p:nvSpPr>
          <p:cNvPr id="12" name="Slide Number Placeholder 5"/>
          <p:cNvSpPr>
            <a:spLocks noGrp="1"/>
          </p:cNvSpPr>
          <p:nvPr>
            <p:ph type="sldNum" sz="quarter" idx="4"/>
          </p:nvPr>
        </p:nvSpPr>
        <p:spPr>
          <a:xfrm>
            <a:off x="5609425" y="6394275"/>
            <a:ext cx="969962" cy="196850"/>
          </a:xfrm>
          <a:prstGeom prst="rect">
            <a:avLst/>
          </a:prstGeom>
        </p:spPr>
        <p:txBody>
          <a:bodyPr vert="horz" lIns="0" tIns="0" rIns="0" bIns="0" rtlCol="0" anchor="ctr"/>
          <a:lstStyle>
            <a:lvl1pPr algn="ct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414462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7092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60000" y="1706565"/>
            <a:ext cx="11461585" cy="400684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le 1"/>
          <p:cNvSpPr>
            <a:spLocks noGrp="1"/>
          </p:cNvSpPr>
          <p:nvPr>
            <p:ph type="title" hasCustomPrompt="1"/>
          </p:nvPr>
        </p:nvSpPr>
        <p:spPr>
          <a:xfrm>
            <a:off x="357718" y="288925"/>
            <a:ext cx="11469281" cy="416570"/>
          </a:xfrm>
        </p:spPr>
        <p:txBody>
          <a:bodyPr>
            <a:noAutofit/>
          </a:bodyPr>
          <a:lstStyle>
            <a:lvl1pPr>
              <a:defRPr>
                <a:solidFill>
                  <a:schemeClr val="tx1"/>
                </a:solidFill>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9213"/>
            <a:ext cx="969963" cy="182562"/>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2" name="Text Placeholder 2"/>
          <p:cNvSpPr>
            <a:spLocks noGrp="1"/>
          </p:cNvSpPr>
          <p:nvPr>
            <p:ph type="body" sz="quarter" idx="18" hasCustomPrompt="1"/>
          </p:nvPr>
        </p:nvSpPr>
        <p:spPr>
          <a:xfrm>
            <a:off x="357719" y="739776"/>
            <a:ext cx="11463867" cy="396875"/>
          </a:xfrm>
        </p:spPr>
        <p:txBody>
          <a:bodyPr/>
          <a:lstStyle>
            <a:lvl1pPr>
              <a:defRPr sz="1800"/>
            </a:lvl1pPr>
          </a:lstStyle>
          <a:p>
            <a:pPr lvl="0"/>
            <a:r>
              <a:rPr lang="en-GB" dirty="0"/>
              <a:t>Click to edit master text styles</a:t>
            </a:r>
          </a:p>
        </p:txBody>
      </p:sp>
      <p:sp>
        <p:nvSpPr>
          <p:cNvPr id="13" name="Text Placeholder 17"/>
          <p:cNvSpPr>
            <a:spLocks noGrp="1"/>
          </p:cNvSpPr>
          <p:nvPr>
            <p:ph type="body" sz="quarter" idx="19" hasCustomPrompt="1"/>
          </p:nvPr>
        </p:nvSpPr>
        <p:spPr>
          <a:xfrm>
            <a:off x="6096000" y="6399213"/>
            <a:ext cx="4696800"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16921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3C7C0-9F32-DB9B-3C05-206371EB4A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3A06696A-29CE-538C-6C2C-E1C50E76FC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21D7A2FF-4EBC-FC01-5255-96A6B65BC924}"/>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CF07D074-135A-C46A-9A52-34C3464E9FDE}"/>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16FC5EC-4FD9-34DD-F825-DC4044167DA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882556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52F30-10C8-D2C7-2BDD-3A6DF2ECD61A}"/>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65806AA-98AD-77B3-DBEC-947A5C1BA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A4DA38E-67B3-33E7-FDB0-7730BC96D317}"/>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782E9715-C5CD-674D-2727-19C3E570C10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D8A2FD8-4760-EA4A-7782-F60C3F176EC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290357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4873-3C80-ABD0-919F-1704ACB593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C826B39C-EB99-872B-6E0F-C044171D86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FB2120-B1B4-1298-6958-90DE2AAC83DB}"/>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DF12442C-495A-9AF4-DB62-752A8921EB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1B4580-542F-EEA8-6D21-82BE35C1554C}"/>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9723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B3CEE-AC85-6283-063C-9D12D52CE8B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2104495E-790A-7961-072B-9B37125F28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FD9706D6-B720-8028-973A-31A931CA1F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37F7227F-C9C0-72CE-59E6-8851259EB67A}"/>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4E2744D7-1080-3C9D-CD86-03C9211D567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8189E9-BF95-690D-5163-9582E758438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683665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7794-7699-06CF-6DB3-9BDD31FE01A2}"/>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CB26693-B465-94A8-E195-3DC073C2B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358D68-2F33-84B2-8FE1-F1CFB1807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B0856000-9B71-421B-8FBF-4A71DA8B9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740208-1884-443D-0877-9A937FF382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EC49848A-20EE-5544-146D-264D02354766}"/>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8" name="Footer Placeholder 7">
            <a:extLst>
              <a:ext uri="{FF2B5EF4-FFF2-40B4-BE49-F238E27FC236}">
                <a16:creationId xmlns:a16="http://schemas.microsoft.com/office/drawing/2014/main" id="{44AE78D1-3419-E03D-C1D1-3CFEF03A6BC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9FD1F42E-739F-2023-116C-1613CB3DB70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43225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D996-A870-5F1E-105B-5E7B0949E8EC}"/>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78E6DA38-78E7-419F-3F90-A568A6C3CD83}"/>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4" name="Footer Placeholder 3">
            <a:extLst>
              <a:ext uri="{FF2B5EF4-FFF2-40B4-BE49-F238E27FC236}">
                <a16:creationId xmlns:a16="http://schemas.microsoft.com/office/drawing/2014/main" id="{E1A0F937-BCF6-A096-7D6C-8399927C6332}"/>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7FDC1967-11B9-2856-9DCB-71ECD429E386}"/>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42928765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01D7E-9944-BFC9-752F-7B038C27383A}"/>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3" name="Footer Placeholder 2">
            <a:extLst>
              <a:ext uri="{FF2B5EF4-FFF2-40B4-BE49-F238E27FC236}">
                <a16:creationId xmlns:a16="http://schemas.microsoft.com/office/drawing/2014/main" id="{AB27FBAE-BC46-4C59-C69F-ED0A2E004DB9}"/>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33811100-5918-9B0A-CEEE-584BF73FB71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327050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E2B2-BDBE-B243-5799-F3D7B06CE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B1B6E805-87D0-36E7-DEDD-14F43B721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9FC03D0-A1DD-8E9F-0138-1197567FD9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E3551B-F961-FCEC-12A2-F9E6596FB064}"/>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45CDC0D2-08EB-8F63-2EE1-1F2D8E3EEBA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05892F4-43E5-7836-71BF-7777C4FFB04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812405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E166-A9ED-777A-FD71-8D02817C8F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C76CC315-2FCC-9EA4-9C3C-24F8D532C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1CCDA768-D283-4B9E-F735-7532A21340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3EE99-A14D-AEA9-A98F-C5C405DC564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1285D4AE-FFD9-9A0E-C18C-F9741D77F30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053AB90-A86D-22C5-7A87-D36F7D5D573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1801745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367C-571A-5BF9-A178-D33768689FCD}"/>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879CCD0-F641-062B-19C7-90C3F159F8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20263D1-6869-DE66-9BF1-0D3F53EC6ED1}"/>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1439F12B-3139-4325-ED5C-AB17063F2E3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1FFC0EA-9B67-6AE2-6C84-B309AA04681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448031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2C1E40-BB50-03D4-5231-EEE9CB0707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4EB9A3-17AC-A1F2-B3E6-83F2809FCD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FD8A072F-2ECA-FC95-1AF1-F124741860B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0D2AB789-A12A-62F2-4590-E539951E7CE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3A13A1-45EB-DB2F-353F-FA8C4C928B0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403321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6035-25EE-5087-4EFD-66550F08E677}"/>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2160090-C103-81AA-115E-1E4339E20DB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4" name="Footer Placeholder 3">
            <a:extLst>
              <a:ext uri="{FF2B5EF4-FFF2-40B4-BE49-F238E27FC236}">
                <a16:creationId xmlns:a16="http://schemas.microsoft.com/office/drawing/2014/main" id="{F58FDF68-0242-1C05-D321-739E2A83B8CE}"/>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D746F94-523B-6312-EB70-511B705E5104}"/>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076711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01A5-7A62-3A5B-FD55-53FED611FC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F7D098C6-C944-CB9E-9CF5-D5F2B7CC2A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C168AF54-B010-B162-AA7C-2E4B727156F3}"/>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1EE7CE12-8FE5-1B73-839B-0FA59E050B5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05941D9-481C-5777-9019-CE024629FDF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8363941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B0D7-78E1-522F-8347-31FD3348C57F}"/>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017F9E2-CA24-1E98-A28A-5CF6D2C39D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86CFAA1-A2FA-FBE1-3D2B-0EA60F542D59}"/>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E831861F-4700-36D3-1516-0CCA21B5A20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1508966-718C-0223-1257-B3E06EE304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7250720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9F14-606D-AE38-1415-31B7A09F15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76ED45B-6226-E2BC-4DEA-5563983151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D184D7-4A53-D2D5-FDC8-481A92810EBD}"/>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636609AB-51E7-76E8-AC08-90CDCF6A6F6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CDEAA86-D5C1-2AF1-0DEF-086F30AE7304}"/>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335847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E2B1-728E-6589-AFB0-CB8FD8693AD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CF96FE9-850D-6460-1B54-0AEBBCB2D9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35568F09-CAA7-3FDF-16C3-02807A4C0F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85D3871-38A7-797B-0D12-107FB0AB34DC}"/>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0EDFB053-C944-1CC8-0ECB-839E5CB8FB4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6923695-BE05-F63B-02E1-808AB62F3296}"/>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078171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95D2-21D2-F400-9497-9C6515C019FC}"/>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61BC715-535C-24C4-FCBC-D345D627A8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19754-7722-8334-5CBE-A53914CA15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46BF539-36D1-9D35-07EC-3ACF9D982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A21DC5-52CF-6C5A-2385-75B2FEC418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661FA017-4589-D6EE-67A4-3E6DD881CC31}"/>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8" name="Footer Placeholder 7">
            <a:extLst>
              <a:ext uri="{FF2B5EF4-FFF2-40B4-BE49-F238E27FC236}">
                <a16:creationId xmlns:a16="http://schemas.microsoft.com/office/drawing/2014/main" id="{E18B94C5-E78B-3FDD-AA3B-8D414DF3E72B}"/>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FAEFCE1B-76C5-5EE4-A87C-F60DF011420A}"/>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44163492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0A81-D964-CA38-5B0C-4C93B749572E}"/>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E01FC6B5-7459-0784-DE61-BF68D334BDF7}"/>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4" name="Footer Placeholder 3">
            <a:extLst>
              <a:ext uri="{FF2B5EF4-FFF2-40B4-BE49-F238E27FC236}">
                <a16:creationId xmlns:a16="http://schemas.microsoft.com/office/drawing/2014/main" id="{12F41C1F-767E-78A7-0769-EBDCD9A8D89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506DCDA0-C940-98CE-6E0C-76C291EF0F8B}"/>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308272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F01A53-5E4F-5719-8F08-86257C2D9390}"/>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3" name="Footer Placeholder 2">
            <a:extLst>
              <a:ext uri="{FF2B5EF4-FFF2-40B4-BE49-F238E27FC236}">
                <a16:creationId xmlns:a16="http://schemas.microsoft.com/office/drawing/2014/main" id="{52063CF7-938C-06E0-9302-CEC71E0ABFD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C86687D0-1195-559F-2F4C-0F1E38F2EE5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935813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4566-F89B-9C72-C7EC-D03D04430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88196698-404D-AC1F-AF41-DD39A7697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19CF867D-68D5-5A87-0A38-5987FA9AE9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B0420B-47CE-B005-678B-DAC5A6AFF469}"/>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78C72146-8316-ED74-AF84-12FE09A02C5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E203CE2-00B0-5E1A-2213-BDF8A4FF822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0643968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A7AA-EA90-1D3E-A3D1-16FA4C426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2E4F53EA-F20E-1615-0A48-D46ABCEF5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07973BD-5A71-3A50-149B-6AB0D9D3D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945971-9019-A0AA-6B2E-093EE0DACED2}"/>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440A96EA-76CC-2040-E0BB-3EFF2B1D622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4B9B4B-ACE8-D6CB-9C8E-E8CCEF42D397}"/>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40235161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26E5-9CD2-9F76-0308-EF79D8549133}"/>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1D8ABEA-30F6-68F6-C881-F42EF4398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BDBC45C-53C4-FE60-494D-27ADBA634DAC}"/>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BB83EAAB-6E4B-E780-16E0-66C7495C872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BA3580A-5651-DBFA-6FB1-AECF0F5651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5624722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8CD99E-E533-D233-BA71-96E54F55BB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BD47C17D-DC81-3D51-F9E3-A79FC6CD20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4C66856-26F2-0853-C50E-7BEE658AA404}"/>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DDD3D70C-8A24-6C00-6BC4-5184C8D0559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CB2F006-4449-B8B3-3DA9-D12362ED97E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21989349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D761F-0E6D-38B6-81A2-9BC83D0BFC41}"/>
              </a:ext>
            </a:extLst>
          </p:cNvPr>
          <p:cNvSpPr>
            <a:spLocks noGrp="1"/>
          </p:cNvSpPr>
          <p:nvPr>
            <p:ph type="title"/>
          </p:nvPr>
        </p:nvSpPr>
        <p:spPr>
          <a:xfrm>
            <a:off x="312738" y="566738"/>
            <a:ext cx="10515600" cy="942975"/>
          </a:xfrm>
          <a:prstGeom prst="rect">
            <a:avLst/>
          </a:prstGeom>
        </p:spPr>
        <p:txBody>
          <a:bodyPr vert="horz" lIns="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B10D6E4-DE21-0C2A-001B-01F2AA4B364C}"/>
              </a:ext>
            </a:extLst>
          </p:cNvPr>
          <p:cNvSpPr>
            <a:spLocks noGrp="1"/>
          </p:cNvSpPr>
          <p:nvPr>
            <p:ph type="body" idx="1"/>
          </p:nvPr>
        </p:nvSpPr>
        <p:spPr>
          <a:xfrm>
            <a:off x="312738" y="2111869"/>
            <a:ext cx="5675312" cy="3622181"/>
          </a:xfrm>
          <a:prstGeom prst="rect">
            <a:avLst/>
          </a:prstGeom>
        </p:spPr>
        <p:txBody>
          <a:bodyPr vert="horz" lIns="0" tIns="45720" rIns="91440" bIns="45720" rtlCol="0">
            <a:noAutofit/>
          </a:bodyPr>
          <a:lstStyle/>
          <a:p>
            <a:pPr lvl="0"/>
            <a:r>
              <a:rPr lang="en-GB"/>
              <a:t>Click to edit Master text styles</a:t>
            </a:r>
          </a:p>
        </p:txBody>
      </p:sp>
      <p:pic>
        <p:nvPicPr>
          <p:cNvPr id="10" name="Picture 9">
            <a:extLst>
              <a:ext uri="{FF2B5EF4-FFF2-40B4-BE49-F238E27FC236}">
                <a16:creationId xmlns:a16="http://schemas.microsoft.com/office/drawing/2014/main" id="{689314C1-F6BF-51F7-31A6-C682931FF77E}"/>
              </a:ext>
            </a:extLst>
          </p:cNvPr>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a:off x="300038" y="6492875"/>
            <a:ext cx="1362994" cy="137754"/>
          </a:xfrm>
          <a:prstGeom prst="rect">
            <a:avLst/>
          </a:prstGeom>
        </p:spPr>
      </p:pic>
      <p:sp>
        <p:nvSpPr>
          <p:cNvPr id="14" name="Footer Placeholder 13">
            <a:extLst>
              <a:ext uri="{FF2B5EF4-FFF2-40B4-BE49-F238E27FC236}">
                <a16:creationId xmlns:a16="http://schemas.microsoft.com/office/drawing/2014/main" id="{9DA84E18-173D-311B-EA0E-B542D846B956}"/>
              </a:ext>
            </a:extLst>
          </p:cNvPr>
          <p:cNvSpPr>
            <a:spLocks noGrp="1"/>
          </p:cNvSpPr>
          <p:nvPr>
            <p:ph type="ftr" sz="quarter" idx="3"/>
          </p:nvPr>
        </p:nvSpPr>
        <p:spPr>
          <a:xfrm>
            <a:off x="4038600" y="6516329"/>
            <a:ext cx="4114800" cy="187032"/>
          </a:xfrm>
          <a:prstGeom prst="rect">
            <a:avLst/>
          </a:prstGeom>
        </p:spPr>
        <p:txBody>
          <a:bodyPr vert="horz" lIns="91440" tIns="0" rIns="91440" bIns="45720" rtlCol="0" anchor="t"/>
          <a:lstStyle>
            <a:lvl1pPr algn="ctr">
              <a:defRPr sz="800">
                <a:solidFill>
                  <a:schemeClr val="tx1"/>
                </a:solidFill>
                <a:latin typeface="Geist Black" pitchFamily="2" charset="77"/>
                <a:ea typeface="Geist Black" pitchFamily="2" charset="77"/>
                <a:cs typeface="Geist Black" pitchFamily="2" charset="77"/>
              </a:defRPr>
            </a:lvl1pPr>
          </a:lstStyle>
          <a:p>
            <a:endParaRPr lang="en-US">
              <a:latin typeface="Geist Black" pitchFamily="2" charset="77"/>
              <a:ea typeface="Geist Black" pitchFamily="2" charset="77"/>
              <a:cs typeface="Geist Black" pitchFamily="2" charset="77"/>
            </a:endParaRPr>
          </a:p>
        </p:txBody>
      </p:sp>
      <p:sp>
        <p:nvSpPr>
          <p:cNvPr id="15" name="Slide Number Placeholder 5">
            <a:extLst>
              <a:ext uri="{FF2B5EF4-FFF2-40B4-BE49-F238E27FC236}">
                <a16:creationId xmlns:a16="http://schemas.microsoft.com/office/drawing/2014/main" id="{F8500BD4-AD25-C7F6-F8F0-A32EF0ACBFE7}"/>
              </a:ext>
            </a:extLst>
          </p:cNvPr>
          <p:cNvSpPr>
            <a:spLocks noGrp="1"/>
          </p:cNvSpPr>
          <p:nvPr>
            <p:ph type="sldNum" sz="quarter" idx="4"/>
          </p:nvPr>
        </p:nvSpPr>
        <p:spPr>
          <a:xfrm>
            <a:off x="9157368" y="6489701"/>
            <a:ext cx="2743200" cy="264668"/>
          </a:xfrm>
          <a:prstGeom prst="rect">
            <a:avLst/>
          </a:prstGeom>
        </p:spPr>
        <p:txBody>
          <a:bodyPr vert="horz" lIns="91440" tIns="0" rIns="91440" bIns="45720" rtlCol="0" anchor="t"/>
          <a:lstStyle>
            <a:lvl1pPr algn="r">
              <a:defRPr sz="800">
                <a:solidFill>
                  <a:schemeClr val="tx1"/>
                </a:solidFill>
                <a:latin typeface="Geist Black" pitchFamily="2" charset="77"/>
                <a:ea typeface="Geist Black" pitchFamily="2" charset="77"/>
                <a:cs typeface="Geist Black" pitchFamily="2" charset="77"/>
              </a:defRPr>
            </a:lvl1p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275124689"/>
      </p:ext>
    </p:extLst>
  </p:cSld>
  <p:clrMap bg1="lt1" tx1="dk1" bg2="lt2" tx2="dk2" accent1="accent1" accent2="accent2" accent3="accent3" accent4="accent4" accent5="accent5" accent6="accent6" hlink="hlink" folHlink="folHlink"/>
  <p:sldLayoutIdLst>
    <p:sldLayoutId id="2147483649" r:id="rId1"/>
    <p:sldLayoutId id="2147483714" r:id="rId2"/>
    <p:sldLayoutId id="2147483673" r:id="rId3"/>
    <p:sldLayoutId id="2147483720" r:id="rId4"/>
    <p:sldLayoutId id="2147483674" r:id="rId5"/>
    <p:sldLayoutId id="2147483712"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77" r:id="rId17"/>
    <p:sldLayoutId id="2147483678" r:id="rId18"/>
    <p:sldLayoutId id="2147483721" r:id="rId19"/>
    <p:sldLayoutId id="2147483679" r:id="rId20"/>
    <p:sldLayoutId id="2147483680" r:id="rId21"/>
    <p:sldLayoutId id="2147483681" r:id="rId22"/>
    <p:sldLayoutId id="2147483683" r:id="rId23"/>
    <p:sldLayoutId id="2147483684" r:id="rId24"/>
    <p:sldLayoutId id="2147483685" r:id="rId25"/>
    <p:sldLayoutId id="2147483716" r:id="rId26"/>
    <p:sldLayoutId id="2147483717" r:id="rId27"/>
    <p:sldLayoutId id="2147483718" r:id="rId28"/>
    <p:sldLayoutId id="2147483719" r:id="rId29"/>
    <p:sldLayoutId id="2147483736" r:id="rId30"/>
    <p:sldLayoutId id="2147483737" r:id="rId31"/>
    <p:sldLayoutId id="2147483768" r:id="rId32"/>
    <p:sldLayoutId id="2147483769" r:id="rId33"/>
    <p:sldLayoutId id="2147483770" r:id="rId34"/>
  </p:sldLayoutIdLst>
  <p:hf hdr="0" ftr="0" dt="0"/>
  <p:txStyles>
    <p:titleStyle>
      <a:lvl1pPr algn="l" defTabSz="914400" rtl="0" eaLnBrk="1" latinLnBrk="0" hangingPunct="1">
        <a:lnSpc>
          <a:spcPts val="3000"/>
        </a:lnSpc>
        <a:spcBef>
          <a:spcPct val="0"/>
        </a:spcBef>
        <a:buNone/>
        <a:defRPr sz="2800" kern="1200">
          <a:solidFill>
            <a:schemeClr val="tx2"/>
          </a:solidFill>
          <a:latin typeface="Geist Black" pitchFamily="2" charset="77"/>
          <a:ea typeface="Geist Black" pitchFamily="2" charset="77"/>
          <a:cs typeface="Geist Black" pitchFamily="2" charset="77"/>
        </a:defRPr>
      </a:lvl1pPr>
    </p:titleStyle>
    <p:bodyStyle>
      <a:lvl1pPr marL="0" indent="0" algn="l" defTabSz="914400" rtl="0" eaLnBrk="1" latinLnBrk="0" hangingPunct="1">
        <a:lnSpc>
          <a:spcPct val="90000"/>
        </a:lnSpc>
        <a:spcBef>
          <a:spcPts val="1000"/>
        </a:spcBef>
        <a:buFont typeface="Geist Black" panose="020B0604020202020204" pitchFamily="34" charset="0"/>
        <a:buNone/>
        <a:defRPr sz="1200" b="0" i="0" kern="1200">
          <a:solidFill>
            <a:schemeClr val="tx1"/>
          </a:solidFill>
          <a:latin typeface="Geist Black" pitchFamily="2" charset="77"/>
          <a:ea typeface="Geist Black" pitchFamily="2" charset="77"/>
          <a:cs typeface="Geist Black" pitchFamily="2" charset="77"/>
        </a:defRPr>
      </a:lvl1pPr>
      <a:lvl2pPr marL="4572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B7808-8DB7-5413-35C4-430217FA3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CA6903D-554B-AB06-02F6-975AF03844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24907B0-271A-670C-5271-DB4F0345FC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2D50ACEC-EBA3-6DE9-FBCE-FD14526FD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89B032B-8DE5-A200-CB70-1FCBC4018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145F83-FB3F-44AC-8932-ADE00ECC9F06}" type="slidenum">
              <a:rPr lang="nb-NO" smtClean="0"/>
              <a:t>‹#›</a:t>
            </a:fld>
            <a:endParaRPr lang="nb-NO"/>
          </a:p>
        </p:txBody>
      </p:sp>
    </p:spTree>
    <p:extLst>
      <p:ext uri="{BB962C8B-B14F-4D97-AF65-F5344CB8AC3E}">
        <p14:creationId xmlns:p14="http://schemas.microsoft.com/office/powerpoint/2010/main" val="243467421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Geist Black"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Geist Black"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Geist Black"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9DCA17-F9A2-89D4-8976-22BB65DF75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B20C88C-C46D-66A3-CCC5-211A795613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B233A69-5D6E-53FE-4DC5-5E72C0456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5C0C8583-DF06-0C59-04F0-9413A8CAA3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38257A8-6E06-C1C7-043E-A704AB7F6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4C7774-AEB7-40CE-B1BA-0524781BF0D1}" type="slidenum">
              <a:rPr lang="nb-NO" smtClean="0"/>
              <a:t>‹#›</a:t>
            </a:fld>
            <a:endParaRPr lang="nb-NO"/>
          </a:p>
        </p:txBody>
      </p:sp>
    </p:spTree>
    <p:extLst>
      <p:ext uri="{BB962C8B-B14F-4D97-AF65-F5344CB8AC3E}">
        <p14:creationId xmlns:p14="http://schemas.microsoft.com/office/powerpoint/2010/main" val="58903354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Geist Black"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Geist Black"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Geist Black"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kantar.no/medier/forbruker_media/"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hyperlink" Target="https://www.medietall.no/?liste=qa" TargetMode="External"/><Relationship Id="rId5" Type="http://schemas.openxmlformats.org/officeDocument/2006/relationships/hyperlink" Target="https://kantar.no/tns-innsikt/slik-males-lesertall-for-papiravisene" TargetMode="External"/><Relationship Id="rId4" Type="http://schemas.openxmlformats.org/officeDocument/2006/relationships/hyperlink" Target="https://kantar.no/metoder-og-verktoy/Kantar_Online/"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2.xml"/><Relationship Id="rId1" Type="http://schemas.openxmlformats.org/officeDocument/2006/relationships/tags" Target="../tags/tag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1.xml"/><Relationship Id="rId1" Type="http://schemas.openxmlformats.org/officeDocument/2006/relationships/slideLayout" Target="../slideLayouts/slideLayout33.xml"/><Relationship Id="rId4" Type="http://schemas.openxmlformats.org/officeDocument/2006/relationships/hyperlink" Target="https://www.medietall.no/?liste=persontall&amp;r=PERSONTALL" TargetMode="Externa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34.xml"/><Relationship Id="rId4" Type="http://schemas.openxmlformats.org/officeDocument/2006/relationships/hyperlink" Target="https://kantar.no/medier/qa-for-de-nye-malingene-for-avis-magasin-og-onlin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3.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hart" Target="../charts/chart5.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33.xml"/><Relationship Id="rId1" Type="http://schemas.openxmlformats.org/officeDocument/2006/relationships/tags" Target="../tags/tag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C57B-4C10-B71E-84E3-3362D035D40F}"/>
              </a:ext>
            </a:extLst>
          </p:cNvPr>
          <p:cNvSpPr>
            <a:spLocks noGrp="1"/>
          </p:cNvSpPr>
          <p:nvPr>
            <p:ph type="ctrTitle"/>
          </p:nvPr>
        </p:nvSpPr>
        <p:spPr>
          <a:xfrm>
            <a:off x="1263352" y="194708"/>
            <a:ext cx="10487058" cy="1128253"/>
          </a:xfrm>
        </p:spPr>
        <p:txBody>
          <a:bodyPr/>
          <a:lstStyle/>
          <a:p>
            <a:r>
              <a:rPr lang="nb-NO" b="1" dirty="0">
                <a:highlight>
                  <a:srgbClr val="000000"/>
                </a:highlight>
              </a:rPr>
              <a:t>Lesing av aviser 2025/2026: </a:t>
            </a:r>
            <a:br>
              <a:rPr lang="nb-NO" b="1" dirty="0">
                <a:highlight>
                  <a:srgbClr val="000000"/>
                </a:highlight>
              </a:rPr>
            </a:br>
            <a:r>
              <a:rPr lang="nb-NO" b="1" dirty="0">
                <a:highlight>
                  <a:srgbClr val="000000"/>
                </a:highlight>
              </a:rPr>
              <a:t>Færre leser norske aviser</a:t>
            </a:r>
            <a:endParaRPr lang="nb-NO" b="1" dirty="0">
              <a:latin typeface="Geist Black"/>
            </a:endParaRPr>
          </a:p>
        </p:txBody>
      </p:sp>
      <p:sp>
        <p:nvSpPr>
          <p:cNvPr id="3" name="Subtitle 2">
            <a:extLst>
              <a:ext uri="{FF2B5EF4-FFF2-40B4-BE49-F238E27FC236}">
                <a16:creationId xmlns:a16="http://schemas.microsoft.com/office/drawing/2014/main" id="{5D470E59-1C84-861B-8040-C46AB6E9DB80}"/>
              </a:ext>
            </a:extLst>
          </p:cNvPr>
          <p:cNvSpPr>
            <a:spLocks noGrp="1"/>
          </p:cNvSpPr>
          <p:nvPr>
            <p:ph type="subTitle" idx="1"/>
          </p:nvPr>
        </p:nvSpPr>
        <p:spPr>
          <a:xfrm>
            <a:off x="1263352" y="6026012"/>
            <a:ext cx="4684095" cy="382555"/>
          </a:xfrm>
        </p:spPr>
        <p:txBody>
          <a:bodyPr/>
          <a:lstStyle/>
          <a:p>
            <a:r>
              <a:rPr lang="nb-NO" sz="1800" b="0" dirty="0"/>
              <a:t>15.09.26 Knut-Arne Futsæter</a:t>
            </a:r>
          </a:p>
          <a:p>
            <a:r>
              <a:rPr lang="nb-NO" sz="1800" b="0" dirty="0"/>
              <a:t>Fifty5Blue (Norsk Gallup) </a:t>
            </a:r>
          </a:p>
          <a:p>
            <a:endParaRPr lang="nb-NO" sz="1800" b="0" dirty="0"/>
          </a:p>
        </p:txBody>
      </p:sp>
    </p:spTree>
    <p:extLst>
      <p:ext uri="{BB962C8B-B14F-4D97-AF65-F5344CB8AC3E}">
        <p14:creationId xmlns:p14="http://schemas.microsoft.com/office/powerpoint/2010/main" val="37675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9774" y="923109"/>
            <a:ext cx="11619663" cy="5483465"/>
          </a:xfrm>
        </p:spPr>
        <p:txBody>
          <a:bodyPr/>
          <a:lstStyle/>
          <a:p>
            <a:pPr marL="285750" indent="-285750" algn="just">
              <a:buFont typeface="Wingdings" pitchFamily="2" charset="2"/>
              <a:buChar char="§"/>
            </a:pPr>
            <a:r>
              <a:rPr lang="nb-NO" dirty="0">
                <a:cs typeface="Geist Black" charset="0"/>
              </a:rPr>
              <a:t>Forbruker &amp; Media (</a:t>
            </a:r>
            <a:r>
              <a:rPr lang="nb-NO" dirty="0">
                <a:cs typeface="Geist Black" charset="0"/>
                <a:hlinkClick r:id="rId3"/>
              </a:rPr>
              <a:t>F&amp;M</a:t>
            </a:r>
            <a:r>
              <a:rPr lang="nb-NO" dirty="0">
                <a:cs typeface="Geist Black" charset="0"/>
              </a:rPr>
              <a:t>) er den eneste multimedieundersøkelsen i Norge. Den inneholder blant annet dekningstall for norske aviser, radiostasjoner, TV-kanaler, strømmetjenester, internett, digitalt medieinnhold, magasiner, fagblader, direkte reklame og kino. F&amp;M gir mulighet til å sammenligne medier med hverandre og å knytte mediedata direkte til folks forbruk, interesser og holdninger. Dermed utgjør den det viktigste arbeidsredskapet for reklamebyråer, kommunikasjonsbyråer, mediebyråer, annonsører og medier når markeder og målgrupper beskrives, og medier velges for reklamekampanjer. </a:t>
            </a:r>
          </a:p>
          <a:p>
            <a:pPr marL="285750" indent="-285750" algn="just">
              <a:buFont typeface="Wingdings" pitchFamily="2" charset="2"/>
              <a:buChar char="§"/>
            </a:pPr>
            <a:r>
              <a:rPr lang="nb-NO" dirty="0"/>
              <a:t>Det blir målt over 1 100 enkeltitler i F&amp;M, fordelt på over 300 mediekombinasjoner og 195 avishus. Basert på dette rapporteres dekningstall for over 1 700 titler (skriftlige medier, digitale medier, mediekombinasjoner og samkjøringer). Denne gangen måler vi hele 200 nettsteder, noe som er ny rekord. Dette illustrerer den store interessen for å bli målt i F&amp;M og rapportert i </a:t>
            </a:r>
            <a:r>
              <a:rPr lang="nb-NO" dirty="0">
                <a:hlinkClick r:id="rId4"/>
              </a:rPr>
              <a:t>Galileo</a:t>
            </a:r>
            <a:r>
              <a:rPr lang="nb-NO" dirty="0"/>
              <a:t>. Fifty5Blue har det siste året også registrert økt bruk av analyseprogramvaren </a:t>
            </a:r>
            <a:r>
              <a:rPr lang="nb-NO" dirty="0">
                <a:hlinkClick r:id="rId4"/>
              </a:rPr>
              <a:t>Galileo</a:t>
            </a:r>
            <a:r>
              <a:rPr lang="nb-NO" dirty="0"/>
              <a:t>.</a:t>
            </a:r>
          </a:p>
          <a:p>
            <a:pPr marL="285750" indent="-285750" algn="just">
              <a:buFont typeface="Wingdings" pitchFamily="2" charset="2"/>
              <a:buChar char="§"/>
            </a:pPr>
            <a:r>
              <a:rPr lang="nb-NO" dirty="0">
                <a:cs typeface="Geist Black" charset="0"/>
              </a:rPr>
              <a:t>Totalt er 36 370 personer som er 12 år eller eldre blitt intervjuet i perioden 30</a:t>
            </a:r>
            <a:r>
              <a:rPr lang="nb-NO" dirty="0"/>
              <a:t>.06.25 – 28.06.26 </a:t>
            </a:r>
            <a:r>
              <a:rPr lang="nb-NO" dirty="0">
                <a:cs typeface="Geist Black" charset="0"/>
              </a:rPr>
              <a:t>(2025/2026, 26/2). </a:t>
            </a:r>
          </a:p>
          <a:p>
            <a:pPr marL="285750" indent="-285750" algn="just">
              <a:buFont typeface="Wingdings" pitchFamily="2" charset="2"/>
              <a:buChar char="§"/>
            </a:pPr>
            <a:r>
              <a:rPr lang="nb-NO" dirty="0">
                <a:cs typeface="Geist Black" charset="0"/>
              </a:rPr>
              <a:t>Tallene for denne rapporteringen 2025/2026 (26/2) er sammenlignet med tallene fra forrige periode, </a:t>
            </a:r>
            <a:r>
              <a:rPr lang="nb-NO" dirty="0"/>
              <a:t>01.07.24 – 29.06.25 </a:t>
            </a:r>
            <a:r>
              <a:rPr lang="nb-NO" dirty="0">
                <a:cs typeface="Geist Black" charset="0"/>
              </a:rPr>
              <a:t>(2024/2025, 25/2). </a:t>
            </a:r>
          </a:p>
          <a:p>
            <a:pPr marL="285750" indent="-285750" algn="just">
              <a:buFont typeface="Wingdings" pitchFamily="2" charset="2"/>
              <a:buChar char="§"/>
            </a:pPr>
            <a:r>
              <a:rPr lang="nb-NO" dirty="0">
                <a:cs typeface="Geist Black" charset="0"/>
              </a:rPr>
              <a:t>1 % av befolkningen tilsvarer 49 302 personer som er 12 år eller eldre.</a:t>
            </a:r>
          </a:p>
          <a:p>
            <a:pPr marL="285750" indent="-285750" algn="just">
              <a:buFont typeface="Wingdings" pitchFamily="2" charset="2"/>
              <a:buChar char="§"/>
            </a:pPr>
            <a:r>
              <a:rPr lang="nb-NO" dirty="0">
                <a:cs typeface="Geist Black" charset="0"/>
              </a:rPr>
              <a:t>Alle lesertallene gjelder for alle avisenes utgaver.</a:t>
            </a:r>
          </a:p>
          <a:p>
            <a:pPr marL="285750" indent="-285750" algn="just">
              <a:buFont typeface="Wingdings" pitchFamily="2" charset="2"/>
              <a:buChar char="§"/>
            </a:pPr>
            <a:r>
              <a:rPr lang="nb-NO" dirty="0">
                <a:cs typeface="Geist Black" charset="0"/>
              </a:rPr>
              <a:t>Informasjon om metode finnes på Fifty5Blues </a:t>
            </a:r>
            <a:r>
              <a:rPr lang="nb-NO" dirty="0">
                <a:cs typeface="Geist Black" charset="0"/>
                <a:hlinkClick r:id="rId5"/>
              </a:rPr>
              <a:t>nettsider</a:t>
            </a:r>
            <a:r>
              <a:rPr lang="nb-NO" dirty="0">
                <a:cs typeface="Geist Black" charset="0"/>
              </a:rPr>
              <a:t>. </a:t>
            </a:r>
            <a:r>
              <a:rPr lang="nb-NO" dirty="0"/>
              <a:t>Det har ikke vært metodiske endringer i måling av papiraviser de siste årene, og det har heller ikke vært større endringer i de digitale målingene (se </a:t>
            </a:r>
            <a:r>
              <a:rPr lang="nb-NO" dirty="0">
                <a:hlinkClick r:id="rId6"/>
              </a:rPr>
              <a:t>Q&amp;A for medieindeksen</a:t>
            </a:r>
            <a:r>
              <a:rPr lang="nb-NO" dirty="0"/>
              <a:t>). Det er derfor nå mulig å gjøre direkte sammenligninger av utviklingen over flere år.</a:t>
            </a:r>
          </a:p>
          <a:p>
            <a:pPr marL="285750" indent="-285750" algn="just">
              <a:buFont typeface="Wingdings" pitchFamily="2" charset="2"/>
              <a:buChar char="§"/>
            </a:pPr>
            <a:r>
              <a:rPr lang="nb-NO" dirty="0"/>
              <a:t>Digitalmålingen baseres på tekniske trafikkmålinger fra Kilkaya. De offisielle daglige dekningstallene for persontall rapporteres av Fifty5Blue og bygger på trafikktall fra Kilkaya. For at alle nettstedene skal kunne bli rapportert i </a:t>
            </a:r>
            <a:r>
              <a:rPr lang="nb-NO" dirty="0">
                <a:hlinkClick r:id="rId4"/>
              </a:rPr>
              <a:t>Galileo</a:t>
            </a:r>
            <a:r>
              <a:rPr lang="nb-NO" dirty="0"/>
              <a:t>, må de være målt både i Kilkaya og i F&amp;M.</a:t>
            </a:r>
          </a:p>
          <a:p>
            <a:pPr marL="285750" indent="-285750" algn="just">
              <a:buFont typeface="Wingdings" pitchFamily="2" charset="2"/>
              <a:buChar char="§"/>
            </a:pPr>
            <a:endParaRPr lang="nb-NO" dirty="0">
              <a:cs typeface="Geist Black" charset="0"/>
            </a:endParaRPr>
          </a:p>
          <a:p>
            <a:pPr algn="just"/>
            <a:endParaRPr lang="nb-NO" dirty="0"/>
          </a:p>
          <a:p>
            <a:pPr algn="just"/>
            <a:endParaRPr lang="nb-NO" dirty="0"/>
          </a:p>
          <a:p>
            <a:pPr algn="just"/>
            <a:r>
              <a:rPr lang="nb-NO" dirty="0"/>
              <a:t>  </a:t>
            </a:r>
          </a:p>
        </p:txBody>
      </p:sp>
      <p:sp>
        <p:nvSpPr>
          <p:cNvPr id="3" name="Title 2"/>
          <p:cNvSpPr>
            <a:spLocks noGrp="1"/>
          </p:cNvSpPr>
          <p:nvPr>
            <p:ph type="title"/>
          </p:nvPr>
        </p:nvSpPr>
        <p:spPr>
          <a:xfrm>
            <a:off x="362310" y="122305"/>
            <a:ext cx="11467128" cy="490169"/>
          </a:xfrm>
        </p:spPr>
        <p:txBody>
          <a:bodyPr/>
          <a:lstStyle/>
          <a:p>
            <a:r>
              <a:rPr lang="nb-NO" sz="2800" b="1" dirty="0">
                <a:solidFill>
                  <a:schemeClr val="tx2"/>
                </a:solidFill>
                <a:latin typeface="Geist Black"/>
              </a:rPr>
              <a:t>Forbruker &amp; Media</a:t>
            </a:r>
            <a:br>
              <a:rPr lang="nb-NO" sz="2800" b="1" dirty="0">
                <a:solidFill>
                  <a:schemeClr val="tx2"/>
                </a:solidFill>
                <a:latin typeface="Geist Black"/>
              </a:rPr>
            </a:br>
            <a:endParaRPr lang="nb-NO" sz="2800" b="1" dirty="0">
              <a:solidFill>
                <a:schemeClr val="tx2"/>
              </a:solidFill>
              <a:latin typeface="Geist Black"/>
            </a:endParaRPr>
          </a:p>
        </p:txBody>
      </p:sp>
      <p:pic>
        <p:nvPicPr>
          <p:cNvPr id="8" name="Picture 7">
            <a:extLst>
              <a:ext uri="{FF2B5EF4-FFF2-40B4-BE49-F238E27FC236}">
                <a16:creationId xmlns:a16="http://schemas.microsoft.com/office/drawing/2014/main" id="{C888CB76-3D26-4476-9665-F14371E0381A}"/>
              </a:ext>
            </a:extLst>
          </p:cNvPr>
          <p:cNvPicPr>
            <a:picLocks noChangeAspect="1"/>
          </p:cNvPicPr>
          <p:nvPr/>
        </p:nvPicPr>
        <p:blipFill>
          <a:blip r:embed="rId7"/>
          <a:stretch>
            <a:fillRect/>
          </a:stretch>
        </p:blipFill>
        <p:spPr>
          <a:xfrm>
            <a:off x="10985326" y="6153150"/>
            <a:ext cx="691321" cy="704850"/>
          </a:xfrm>
          <a:prstGeom prst="rect">
            <a:avLst/>
          </a:prstGeom>
        </p:spPr>
      </p:pic>
      <p:sp>
        <p:nvSpPr>
          <p:cNvPr id="9" name="Footer Placeholder 4">
            <a:extLst>
              <a:ext uri="{FF2B5EF4-FFF2-40B4-BE49-F238E27FC236}">
                <a16:creationId xmlns:a16="http://schemas.microsoft.com/office/drawing/2014/main" id="{E496940C-08FA-4C25-A206-791F6595FC6E}"/>
              </a:ext>
            </a:extLst>
          </p:cNvPr>
          <p:cNvSpPr txBox="1">
            <a:spLocks/>
          </p:cNvSpPr>
          <p:nvPr/>
        </p:nvSpPr>
        <p:spPr>
          <a:xfrm>
            <a:off x="1928507" y="6406575"/>
            <a:ext cx="7020102" cy="198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000" dirty="0">
                <a:solidFill>
                  <a:schemeClr val="bg1">
                    <a:lumMod val="50000"/>
                  </a:schemeClr>
                </a:solidFill>
              </a:rPr>
              <a:t>Kilde: Norsk Gallup Forbruker &amp; Media</a:t>
            </a:r>
          </a:p>
        </p:txBody>
      </p:sp>
      <p:sp>
        <p:nvSpPr>
          <p:cNvPr id="11" name="Slide Number Placeholder 3">
            <a:extLst>
              <a:ext uri="{FF2B5EF4-FFF2-40B4-BE49-F238E27FC236}">
                <a16:creationId xmlns:a16="http://schemas.microsoft.com/office/drawing/2014/main" id="{71F52E5B-D150-118F-4CCB-E040411F098F}"/>
              </a:ext>
            </a:extLst>
          </p:cNvPr>
          <p:cNvSpPr txBox="1">
            <a:spLocks/>
          </p:cNvSpPr>
          <p:nvPr/>
        </p:nvSpPr>
        <p:spPr>
          <a:xfrm>
            <a:off x="11676647" y="6661150"/>
            <a:ext cx="515352" cy="1968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4034BEE3-566C-4068-A777-C3A4762E861B}" type="slidenum">
              <a:rPr lang="en-GB" sz="1000" smtClean="0"/>
              <a:pPr algn="ctr"/>
              <a:t>2</a:t>
            </a:fld>
            <a:endParaRPr lang="en-GB" sz="1000" dirty="0"/>
          </a:p>
        </p:txBody>
      </p:sp>
    </p:spTree>
    <p:extLst>
      <p:ext uri="{BB962C8B-B14F-4D97-AF65-F5344CB8AC3E}">
        <p14:creationId xmlns:p14="http://schemas.microsoft.com/office/powerpoint/2010/main" val="2365425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9999" y="1332689"/>
            <a:ext cx="11441743" cy="4708851"/>
          </a:xfrm>
        </p:spPr>
        <p:txBody>
          <a:bodyPr/>
          <a:lstStyle/>
          <a:p>
            <a:pPr>
              <a:lnSpc>
                <a:spcPct val="100000"/>
              </a:lnSpc>
              <a:spcBef>
                <a:spcPts val="0"/>
              </a:spcBef>
            </a:pPr>
            <a:r>
              <a:rPr lang="nb-NO" sz="2000" b="1" dirty="0"/>
              <a:t>Færre leser aviser</a:t>
            </a:r>
          </a:p>
          <a:p>
            <a:pPr marL="285750" indent="-285750">
              <a:spcBef>
                <a:spcPts val="0"/>
              </a:spcBef>
              <a:buFont typeface="Wingdings" pitchFamily="2" charset="2"/>
              <a:buChar char="§"/>
            </a:pPr>
            <a:r>
              <a:rPr lang="nb-NO" sz="1800" dirty="0"/>
              <a:t>I 2025/2026 leser 75 % minst én avis daglig, enten digitalt eller på papir, mot 77 % i 2024/2025. I toppåret 2021 var det 83 % som leste minst én avis (se bilde 5). </a:t>
            </a:r>
          </a:p>
          <a:p>
            <a:pPr marL="285750" indent="-285750">
              <a:lnSpc>
                <a:spcPct val="100000"/>
              </a:lnSpc>
              <a:spcBef>
                <a:spcPts val="0"/>
              </a:spcBef>
              <a:buFont typeface="Wingdings" pitchFamily="2" charset="2"/>
              <a:buChar char="§"/>
            </a:pPr>
            <a:r>
              <a:rPr lang="nb-NO" sz="1800" dirty="0"/>
              <a:t>69 % leser digitale aviser daglig: 62 % på mobil, 18 % på PC og 12 % på nettbrett (se bilde 4).</a:t>
            </a:r>
          </a:p>
          <a:p>
            <a:pPr marL="285750" indent="-285750">
              <a:lnSpc>
                <a:spcPct val="100000"/>
              </a:lnSpc>
              <a:spcBef>
                <a:spcPts val="0"/>
              </a:spcBef>
              <a:buFont typeface="Wingdings" pitchFamily="2" charset="2"/>
              <a:buChar char="§"/>
            </a:pPr>
            <a:r>
              <a:rPr lang="nb-NO" sz="1800" dirty="0"/>
              <a:t>De 195 målte avishusene går tilbake med 2,7 % fra 2024/2025 til 2025/2026. </a:t>
            </a:r>
          </a:p>
          <a:p>
            <a:pPr marL="285750" indent="-285750">
              <a:lnSpc>
                <a:spcPct val="100000"/>
              </a:lnSpc>
              <a:spcBef>
                <a:spcPts val="0"/>
              </a:spcBef>
              <a:buFont typeface="Wingdings" pitchFamily="2" charset="2"/>
              <a:buChar char="§"/>
            </a:pPr>
            <a:r>
              <a:rPr lang="nb-NO" sz="1800" dirty="0"/>
              <a:t>De lokale avishusene øker </a:t>
            </a:r>
            <a:r>
              <a:rPr lang="nb-NO" sz="1800"/>
              <a:t>med 5,5 </a:t>
            </a:r>
            <a:r>
              <a:rPr lang="nb-NO" sz="1800" dirty="0"/>
              <a:t>%, og det skyldes at de har en sterk digital vekst til tross for at de taper lesere på papir.*</a:t>
            </a:r>
          </a:p>
          <a:p>
            <a:pPr marL="285750" indent="-285750">
              <a:lnSpc>
                <a:spcPct val="100000"/>
              </a:lnSpc>
              <a:spcBef>
                <a:spcPts val="0"/>
              </a:spcBef>
              <a:buFont typeface="Wingdings" pitchFamily="2" charset="2"/>
              <a:buChar char="§"/>
            </a:pPr>
            <a:endParaRPr lang="nb-NO" sz="1800" dirty="0"/>
          </a:p>
          <a:p>
            <a:pPr>
              <a:lnSpc>
                <a:spcPct val="100000"/>
              </a:lnSpc>
              <a:spcBef>
                <a:spcPts val="0"/>
              </a:spcBef>
            </a:pPr>
            <a:r>
              <a:rPr lang="nb-NO" sz="2000" b="1" dirty="0"/>
              <a:t>Tilbakegangen for papiravisene fortsetter</a:t>
            </a:r>
          </a:p>
          <a:p>
            <a:pPr marL="285750" indent="-285750">
              <a:lnSpc>
                <a:spcPct val="100000"/>
              </a:lnSpc>
              <a:spcBef>
                <a:spcPts val="0"/>
              </a:spcBef>
              <a:buFont typeface="Wingdings" pitchFamily="2" charset="2"/>
              <a:buChar char="§"/>
            </a:pPr>
            <a:r>
              <a:rPr lang="nb-NO" sz="1800" dirty="0"/>
              <a:t>De 158 målte papiravisene har en tilbakegang på 3,1 % i forhold til 2024/2025.</a:t>
            </a:r>
          </a:p>
          <a:p>
            <a:pPr marL="285750" indent="-285750">
              <a:lnSpc>
                <a:spcPct val="100000"/>
              </a:lnSpc>
              <a:spcBef>
                <a:spcPts val="0"/>
              </a:spcBef>
              <a:buFont typeface="Wingdings" pitchFamily="2" charset="2"/>
              <a:buChar char="§"/>
            </a:pPr>
            <a:r>
              <a:rPr lang="nb-NO" sz="1800" dirty="0"/>
              <a:t>21 % av befolkningen leser papiraviser daglig i 2025/2026.</a:t>
            </a:r>
          </a:p>
          <a:p>
            <a:pPr marL="285750" indent="-285750">
              <a:lnSpc>
                <a:spcPct val="100000"/>
              </a:lnSpc>
              <a:spcBef>
                <a:spcPts val="0"/>
              </a:spcBef>
              <a:buFont typeface="Wingdings" pitchFamily="2" charset="2"/>
              <a:buChar char="§"/>
            </a:pPr>
            <a:r>
              <a:rPr lang="nb-NO" sz="1800" dirty="0"/>
              <a:t>Blant de 158 målte papiravisene har 24 opplevd en nedgang i lesertall, mens bare åtte har hatt en økning i antall lesere i 2025/2026.</a:t>
            </a:r>
          </a:p>
          <a:p>
            <a:pPr marL="285750" indent="-285750">
              <a:lnSpc>
                <a:spcPct val="100000"/>
              </a:lnSpc>
              <a:spcBef>
                <a:spcPts val="0"/>
              </a:spcBef>
              <a:buFont typeface="Wingdings" pitchFamily="2" charset="2"/>
              <a:buChar char="§"/>
            </a:pPr>
            <a:r>
              <a:rPr lang="nb-NO" sz="1800" dirty="0"/>
              <a:t>Lesing av eAviser går tilbake med 8 %, og 4 % leser eAviser daglig. </a:t>
            </a:r>
          </a:p>
          <a:p>
            <a:pPr marL="285750" indent="-285750">
              <a:lnSpc>
                <a:spcPct val="100000"/>
              </a:lnSpc>
              <a:spcBef>
                <a:spcPts val="0"/>
              </a:spcBef>
              <a:buFont typeface="Wingdings" pitchFamily="2" charset="2"/>
              <a:buChar char="§"/>
            </a:pPr>
            <a:endParaRPr lang="nb-NO" sz="1800" dirty="0"/>
          </a:p>
          <a:p>
            <a:pPr>
              <a:lnSpc>
                <a:spcPct val="100000"/>
              </a:lnSpc>
              <a:spcBef>
                <a:spcPts val="0"/>
              </a:spcBef>
            </a:pPr>
            <a:endParaRPr lang="nb-NO" sz="1800" dirty="0"/>
          </a:p>
        </p:txBody>
      </p:sp>
      <p:sp>
        <p:nvSpPr>
          <p:cNvPr id="3" name="Title 2"/>
          <p:cNvSpPr>
            <a:spLocks noGrp="1"/>
          </p:cNvSpPr>
          <p:nvPr>
            <p:ph type="title"/>
          </p:nvPr>
        </p:nvSpPr>
        <p:spPr>
          <a:xfrm>
            <a:off x="359999" y="116632"/>
            <a:ext cx="11832001" cy="922814"/>
          </a:xfrm>
        </p:spPr>
        <p:txBody>
          <a:bodyPr/>
          <a:lstStyle/>
          <a:p>
            <a:pPr rtl="0">
              <a:spcBef>
                <a:spcPts val="1200"/>
              </a:spcBef>
              <a:spcAft>
                <a:spcPts val="1200"/>
              </a:spcAft>
            </a:pPr>
            <a:r>
              <a:rPr lang="nb-NO" sz="2800" b="1" dirty="0">
                <a:solidFill>
                  <a:schemeClr val="tx2"/>
                </a:solidFill>
                <a:latin typeface="Geist Black"/>
              </a:rPr>
              <a:t>Flere av de store avishusene taper lesere, mens lokalavisene øker</a:t>
            </a:r>
          </a:p>
        </p:txBody>
      </p:sp>
      <p:sp>
        <p:nvSpPr>
          <p:cNvPr id="6" name="Plassholder for tekst 10"/>
          <p:cNvSpPr txBox="1">
            <a:spLocks/>
          </p:cNvSpPr>
          <p:nvPr>
            <p:custDataLst>
              <p:tags r:id="rId1"/>
            </p:custDataLst>
          </p:nvPr>
        </p:nvSpPr>
        <p:spPr>
          <a:xfrm>
            <a:off x="1953431" y="6480277"/>
            <a:ext cx="6955179" cy="377723"/>
          </a:xfrm>
          <a:prstGeom prst="rect">
            <a:avLst/>
          </a:prstGeom>
        </p:spPr>
        <p:txBody>
          <a:bodyPr vert="horz" lIns="0" tIns="0" rIns="0" bIns="0" rtlCol="0" anchor="ctr">
            <a:normAutofit/>
          </a:bodyPr>
          <a:lstStyle>
            <a:lvl1pPr marL="342900" indent="-342900" algn="l" defTabSz="457200" rtl="0" eaLnBrk="1" latinLnBrk="0" hangingPunct="1">
              <a:spcBef>
                <a:spcPct val="20000"/>
              </a:spcBef>
              <a:buClr>
                <a:schemeClr val="tx2"/>
              </a:buClr>
              <a:buSzPct val="80000"/>
              <a:buFont typeface="Geist Black"/>
              <a:buChar char="•"/>
              <a:defRPr lang="nb-NO" sz="2500" b="0" i="0" kern="1200" smtClean="0">
                <a:solidFill>
                  <a:schemeClr val="tx2"/>
                </a:solidFill>
                <a:latin typeface="Geist Black"/>
                <a:ea typeface="+mn-ea"/>
                <a:cs typeface="Geist Black"/>
              </a:defRPr>
            </a:lvl1pPr>
            <a:lvl2pPr marL="742950" indent="-285750" algn="l" defTabSz="457200" rtl="0" eaLnBrk="1" latinLnBrk="0" hangingPunct="1">
              <a:spcBef>
                <a:spcPct val="20000"/>
              </a:spcBef>
              <a:buFont typeface="Geist Black"/>
              <a:buChar char="–"/>
              <a:defRPr sz="2500" b="0" i="0" kern="1200">
                <a:solidFill>
                  <a:schemeClr val="tx2"/>
                </a:solidFill>
                <a:latin typeface="Geist Black"/>
                <a:ea typeface="+mn-ea"/>
                <a:cs typeface="Geist Black"/>
              </a:defRPr>
            </a:lvl2pPr>
            <a:lvl3pPr marL="1143000" indent="-228600" algn="l" defTabSz="457200" rtl="0" eaLnBrk="1" latinLnBrk="0" hangingPunct="1">
              <a:spcBef>
                <a:spcPct val="20000"/>
              </a:spcBef>
              <a:buFont typeface="Geist Black"/>
              <a:buChar char="•"/>
              <a:defRPr sz="2000" b="0" i="0" kern="1200">
                <a:solidFill>
                  <a:schemeClr val="tx2"/>
                </a:solidFill>
                <a:latin typeface="Geist Black"/>
                <a:ea typeface="+mn-ea"/>
                <a:cs typeface="Geist Black"/>
              </a:defRPr>
            </a:lvl3pPr>
            <a:lvl4pPr marL="1600200" indent="-228600" algn="l" defTabSz="457200" rtl="0" eaLnBrk="1" latinLnBrk="0" hangingPunct="1">
              <a:spcBef>
                <a:spcPct val="20000"/>
              </a:spcBef>
              <a:buFont typeface="Geist Black"/>
              <a:buChar char="–"/>
              <a:defRPr sz="2000" b="0" i="0" kern="1200">
                <a:solidFill>
                  <a:schemeClr val="tx2"/>
                </a:solidFill>
                <a:latin typeface="Geist Black"/>
                <a:ea typeface="+mn-ea"/>
                <a:cs typeface="Geist Black"/>
              </a:defRPr>
            </a:lvl4pPr>
            <a:lvl5pPr marL="2057400" indent="-228600" algn="l" defTabSz="457200" rtl="0" eaLnBrk="1" latinLnBrk="0" hangingPunct="1">
              <a:spcBef>
                <a:spcPct val="20000"/>
              </a:spcBef>
              <a:buFont typeface="Geist Black"/>
              <a:buChar char="»"/>
              <a:defRPr sz="1500" b="0" i="0" kern="1200">
                <a:solidFill>
                  <a:schemeClr val="tx2"/>
                </a:solidFill>
                <a:latin typeface="Geist Black"/>
                <a:ea typeface="+mn-ea"/>
                <a:cs typeface="Geist Black"/>
              </a:defRPr>
            </a:lvl5pPr>
            <a:lvl6pPr marL="25146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n-lt"/>
              </a:rPr>
              <a:t>Kilde: Norsk Gallup Forbruker &amp; Media. Alle endringer gjelder for sammenlignbare titler og samlede bruttotall (lesertilfeller).</a:t>
            </a:r>
          </a:p>
          <a:p>
            <a:pPr marL="0" indent="0">
              <a:spcBef>
                <a:spcPct val="0"/>
              </a:spcBef>
              <a:buNone/>
            </a:pPr>
            <a:r>
              <a:rPr lang="nb-NO" sz="1000" dirty="0">
                <a:solidFill>
                  <a:schemeClr val="bg1">
                    <a:lumMod val="50000"/>
                  </a:schemeClr>
                </a:solidFill>
              </a:rPr>
              <a:t>           * Lokalaviser er alle lokale og regionale aviser bortsett fra Storbyavisene.</a:t>
            </a:r>
            <a:endParaRPr lang="nb-NO" sz="1000" dirty="0">
              <a:solidFill>
                <a:schemeClr val="bg1">
                  <a:lumMod val="50000"/>
                </a:schemeClr>
              </a:solidFill>
              <a:latin typeface="+mn-lt"/>
            </a:endParaRPr>
          </a:p>
          <a:p>
            <a:pPr marL="0" indent="0">
              <a:spcBef>
                <a:spcPct val="0"/>
              </a:spcBef>
              <a:buNone/>
            </a:pPr>
            <a:endParaRPr lang="nb-NO" sz="1000" dirty="0">
              <a:solidFill>
                <a:schemeClr val="bg1">
                  <a:lumMod val="50000"/>
                </a:schemeClr>
              </a:solidFill>
              <a:latin typeface="+mn-lt"/>
            </a:endParaRPr>
          </a:p>
        </p:txBody>
      </p:sp>
      <p:pic>
        <p:nvPicPr>
          <p:cNvPr id="9" name="Picture 8">
            <a:extLst>
              <a:ext uri="{FF2B5EF4-FFF2-40B4-BE49-F238E27FC236}">
                <a16:creationId xmlns:a16="http://schemas.microsoft.com/office/drawing/2014/main" id="{ECAD304D-CDE8-48A7-96B4-E6F453DB4E65}"/>
              </a:ext>
            </a:extLst>
          </p:cNvPr>
          <p:cNvPicPr>
            <a:picLocks noChangeAspect="1"/>
          </p:cNvPicPr>
          <p:nvPr/>
        </p:nvPicPr>
        <p:blipFill>
          <a:blip r:embed="rId4"/>
          <a:stretch>
            <a:fillRect/>
          </a:stretch>
        </p:blipFill>
        <p:spPr>
          <a:xfrm>
            <a:off x="10985326" y="6153150"/>
            <a:ext cx="691321" cy="704850"/>
          </a:xfrm>
          <a:prstGeom prst="rect">
            <a:avLst/>
          </a:prstGeom>
        </p:spPr>
      </p:pic>
      <p:sp>
        <p:nvSpPr>
          <p:cNvPr id="7" name="Slide Number Placeholder 3">
            <a:extLst>
              <a:ext uri="{FF2B5EF4-FFF2-40B4-BE49-F238E27FC236}">
                <a16:creationId xmlns:a16="http://schemas.microsoft.com/office/drawing/2014/main" id="{3292EBEB-CFE3-404D-A3CD-F07990F2C6EE}"/>
              </a:ext>
            </a:extLst>
          </p:cNvPr>
          <p:cNvSpPr txBox="1">
            <a:spLocks/>
          </p:cNvSpPr>
          <p:nvPr/>
        </p:nvSpPr>
        <p:spPr>
          <a:xfrm>
            <a:off x="11676647" y="6661150"/>
            <a:ext cx="515352" cy="19685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4034BEE3-566C-4068-A777-C3A4762E861B}" type="slidenum">
              <a:rPr lang="en-GB" sz="1000" smtClean="0"/>
              <a:pPr algn="ctr"/>
              <a:t>3</a:t>
            </a:fld>
            <a:endParaRPr lang="en-GB" sz="1000" dirty="0"/>
          </a:p>
        </p:txBody>
      </p:sp>
    </p:spTree>
    <p:extLst>
      <p:ext uri="{BB962C8B-B14F-4D97-AF65-F5344CB8AC3E}">
        <p14:creationId xmlns:p14="http://schemas.microsoft.com/office/powerpoint/2010/main" val="122809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9">
            <a:extLst>
              <a:ext uri="{FF2B5EF4-FFF2-40B4-BE49-F238E27FC236}">
                <a16:creationId xmlns:a16="http://schemas.microsoft.com/office/drawing/2014/main" id="{FAB85CEB-E2ED-D0FA-3084-20AD3ED6C843}"/>
              </a:ext>
            </a:extLst>
          </p:cNvPr>
          <p:cNvGraphicFramePr>
            <a:graphicFrameLocks/>
          </p:cNvGraphicFramePr>
          <p:nvPr>
            <p:extLst>
              <p:ext uri="{D42A27DB-BD31-4B8C-83A1-F6EECF244321}">
                <p14:modId xmlns:p14="http://schemas.microsoft.com/office/powerpoint/2010/main" val="2216693796"/>
              </p:ext>
            </p:extLst>
          </p:nvPr>
        </p:nvGraphicFramePr>
        <p:xfrm>
          <a:off x="349541" y="1163183"/>
          <a:ext cx="11545680" cy="4838427"/>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3">
            <a:extLst>
              <a:ext uri="{FF2B5EF4-FFF2-40B4-BE49-F238E27FC236}">
                <a16:creationId xmlns:a16="http://schemas.microsoft.com/office/drawing/2014/main" id="{AEB0F30F-5123-4213-BE21-FCCE12F80125}"/>
              </a:ext>
            </a:extLst>
          </p:cNvPr>
          <p:cNvSpPr txBox="1">
            <a:spLocks/>
          </p:cNvSpPr>
          <p:nvPr/>
        </p:nvSpPr>
        <p:spPr>
          <a:xfrm>
            <a:off x="353650" y="51336"/>
            <a:ext cx="11466875" cy="1018704"/>
          </a:xfrm>
          <a:prstGeom prst="rect">
            <a:avLst/>
          </a:prstGeom>
        </p:spPr>
        <p:txBody>
          <a:bodyPr/>
          <a:lst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a:lstStyle>
          <a:p>
            <a:r>
              <a:rPr lang="nb-NO" sz="2800" dirty="0">
                <a:solidFill>
                  <a:schemeClr val="tx2"/>
                </a:solidFill>
                <a:latin typeface="Geist Black"/>
              </a:rPr>
              <a:t>Daglig dekning for norske aviser:</a:t>
            </a:r>
          </a:p>
          <a:p>
            <a:r>
              <a:rPr lang="nb-NO" sz="2800" dirty="0">
                <a:solidFill>
                  <a:schemeClr val="tx2"/>
                </a:solidFill>
                <a:latin typeface="Geist Black"/>
              </a:rPr>
              <a:t>Færre leser norske aviser digitalt og på papir</a:t>
            </a:r>
          </a:p>
        </p:txBody>
      </p:sp>
      <p:pic>
        <p:nvPicPr>
          <p:cNvPr id="10" name="Picture 10">
            <a:extLst>
              <a:ext uri="{FF2B5EF4-FFF2-40B4-BE49-F238E27FC236}">
                <a16:creationId xmlns:a16="http://schemas.microsoft.com/office/drawing/2014/main" id="{1BF06AD7-7080-4517-A02B-EC6386DED271}"/>
              </a:ext>
            </a:extLst>
          </p:cNvPr>
          <p:cNvPicPr>
            <a:picLocks noChangeAspect="1"/>
          </p:cNvPicPr>
          <p:nvPr/>
        </p:nvPicPr>
        <p:blipFill>
          <a:blip r:embed="rId3"/>
          <a:stretch>
            <a:fillRect/>
          </a:stretch>
        </p:blipFill>
        <p:spPr>
          <a:xfrm>
            <a:off x="10783101" y="6166744"/>
            <a:ext cx="672713" cy="685877"/>
          </a:xfrm>
          <a:prstGeom prst="rect">
            <a:avLst/>
          </a:prstGeom>
        </p:spPr>
      </p:pic>
      <p:sp>
        <p:nvSpPr>
          <p:cNvPr id="11" name="Rectangle 5">
            <a:extLst>
              <a:ext uri="{FF2B5EF4-FFF2-40B4-BE49-F238E27FC236}">
                <a16:creationId xmlns:a16="http://schemas.microsoft.com/office/drawing/2014/main" id="{9F640760-E736-4CEB-9616-915F9D5567BC}"/>
              </a:ext>
            </a:extLst>
          </p:cNvPr>
          <p:cNvSpPr>
            <a:spLocks noChangeArrowheads="1"/>
          </p:cNvSpPr>
          <p:nvPr/>
        </p:nvSpPr>
        <p:spPr bwMode="auto">
          <a:xfrm>
            <a:off x="1887368" y="6390000"/>
            <a:ext cx="8969545" cy="397545"/>
          </a:xfrm>
          <a:prstGeom prst="rect">
            <a:avLst/>
          </a:prstGeom>
          <a:noFill/>
          <a:ln w="12700">
            <a:noFill/>
            <a:miter lim="800000"/>
            <a:headEnd/>
            <a:tailEnd/>
          </a:ln>
        </p:spPr>
        <p:txBody>
          <a:bodyPr wrap="square" lIns="90488" tIns="44450" rIns="90488" bIns="44450">
            <a:spAutoFit/>
          </a:bodyPr>
          <a:lstStyle/>
          <a:p>
            <a:pPr defTabSz="762000">
              <a:defRPr/>
            </a:pPr>
            <a:r>
              <a:rPr lang="nb-NO" sz="1000" dirty="0">
                <a:solidFill>
                  <a:schemeClr val="bg1">
                    <a:lumMod val="50000"/>
                  </a:schemeClr>
                </a:solidFill>
                <a:cs typeface="Geist Black" pitchFamily="34" charset="0"/>
              </a:rPr>
              <a:t>Kilde:  </a:t>
            </a:r>
            <a:r>
              <a:rPr lang="nb-NO" sz="1000" dirty="0">
                <a:solidFill>
                  <a:schemeClr val="bg1">
                    <a:lumMod val="50000"/>
                  </a:schemeClr>
                </a:solidFill>
              </a:rPr>
              <a:t>Kantar Forbruker &amp; Media. Det digitale grunnlaget for 2025/2026 er fra Q2 2026, og digitaltallene for 2024/2025 er samlet inn Q2 2025.</a:t>
            </a:r>
            <a:r>
              <a:rPr lang="nb-NO" sz="1000" dirty="0">
                <a:solidFill>
                  <a:schemeClr val="bg1">
                    <a:lumMod val="50000"/>
                  </a:schemeClr>
                </a:solidFill>
                <a:hlinkClick r:id="rId4">
                  <a:extLst>
                    <a:ext uri="{A12FA001-AC4F-418D-AE19-62706E023703}">
                      <ahyp:hlinkClr xmlns:ahyp="http://schemas.microsoft.com/office/drawing/2018/hyperlinkcolor" val="tx"/>
                    </a:ext>
                  </a:extLst>
                </a:hlinkClick>
              </a:rPr>
              <a:t> </a:t>
            </a:r>
            <a:endParaRPr lang="nb-NO" sz="1000" dirty="0">
              <a:solidFill>
                <a:schemeClr val="bg1">
                  <a:lumMod val="50000"/>
                </a:schemeClr>
              </a:solidFill>
            </a:endParaRPr>
          </a:p>
          <a:p>
            <a:pPr defTabSz="762000">
              <a:defRPr/>
            </a:pPr>
            <a:r>
              <a:rPr lang="nb-NO" sz="1000" dirty="0">
                <a:solidFill>
                  <a:schemeClr val="bg1">
                    <a:lumMod val="50000"/>
                  </a:schemeClr>
                </a:solidFill>
              </a:rPr>
              <a:t>           </a:t>
            </a:r>
            <a:r>
              <a:rPr lang="nb-NO" sz="1000" dirty="0">
                <a:solidFill>
                  <a:schemeClr val="bg1">
                    <a:lumMod val="50000"/>
                  </a:schemeClr>
                </a:solidFill>
                <a:cs typeface="Geist Black" pitchFamily="34" charset="0"/>
              </a:rPr>
              <a:t>Nettavisene gjelder MBLs nettaviser som også utgir papiraviser og som blir målt i F&amp;M, og rene digitale aviser som E24 og Nettavisen inngår også.</a:t>
            </a:r>
            <a:r>
              <a:rPr lang="nb-NO" sz="1000" dirty="0">
                <a:solidFill>
                  <a:schemeClr val="bg1">
                    <a:lumMod val="50000"/>
                  </a:schemeClr>
                </a:solidFill>
              </a:rPr>
              <a:t> </a:t>
            </a:r>
            <a:endParaRPr lang="nb-NO" sz="1000" dirty="0">
              <a:solidFill>
                <a:schemeClr val="bg1">
                  <a:lumMod val="50000"/>
                </a:schemeClr>
              </a:solidFill>
              <a:cs typeface="Geist Black" pitchFamily="34" charset="0"/>
            </a:endParaRPr>
          </a:p>
        </p:txBody>
      </p:sp>
      <p:sp>
        <p:nvSpPr>
          <p:cNvPr id="9" name="TekstSylinder 7">
            <a:extLst>
              <a:ext uri="{FF2B5EF4-FFF2-40B4-BE49-F238E27FC236}">
                <a16:creationId xmlns:a16="http://schemas.microsoft.com/office/drawing/2014/main" id="{4A2B7F19-9AE6-426F-8B7A-8CE1FB76311C}"/>
              </a:ext>
            </a:extLst>
          </p:cNvPr>
          <p:cNvSpPr txBox="1"/>
          <p:nvPr/>
        </p:nvSpPr>
        <p:spPr>
          <a:xfrm>
            <a:off x="10153659" y="1458430"/>
            <a:ext cx="745973"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Prosent</a:t>
            </a:r>
          </a:p>
        </p:txBody>
      </p:sp>
      <p:sp>
        <p:nvSpPr>
          <p:cNvPr id="5" name="Plassholder for lysbildenummer 4">
            <a:extLst>
              <a:ext uri="{FF2B5EF4-FFF2-40B4-BE49-F238E27FC236}">
                <a16:creationId xmlns:a16="http://schemas.microsoft.com/office/drawing/2014/main" id="{0E151D73-4708-D88B-E9B6-0CB75BA5E9F6}"/>
              </a:ext>
            </a:extLst>
          </p:cNvPr>
          <p:cNvSpPr>
            <a:spLocks noGrp="1"/>
          </p:cNvSpPr>
          <p:nvPr>
            <p:ph type="sldNum" sz="quarter" idx="10"/>
          </p:nvPr>
        </p:nvSpPr>
        <p:spPr/>
        <p:txBody>
          <a:bodyPr/>
          <a:lstStyle/>
          <a:p>
            <a:fld id="{4034BEE3-566C-4068-A777-C3A4762E861B}" type="slidenum">
              <a:rPr lang="en-GB" smtClean="0"/>
              <a:pPr/>
              <a:t>4</a:t>
            </a:fld>
            <a:endParaRPr lang="en-GB" dirty="0"/>
          </a:p>
        </p:txBody>
      </p:sp>
    </p:spTree>
    <p:extLst>
      <p:ext uri="{BB962C8B-B14F-4D97-AF65-F5344CB8AC3E}">
        <p14:creationId xmlns:p14="http://schemas.microsoft.com/office/powerpoint/2010/main" val="356191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Plassholder for innhold 5">
            <a:extLst>
              <a:ext uri="{FF2B5EF4-FFF2-40B4-BE49-F238E27FC236}">
                <a16:creationId xmlns:a16="http://schemas.microsoft.com/office/drawing/2014/main" id="{845797BF-C893-472A-B497-6989B1CF37EF}"/>
              </a:ext>
            </a:extLst>
          </p:cNvPr>
          <p:cNvGraphicFramePr>
            <a:graphicFrameLocks/>
          </p:cNvGraphicFramePr>
          <p:nvPr>
            <p:extLst>
              <p:ext uri="{D42A27DB-BD31-4B8C-83A1-F6EECF244321}">
                <p14:modId xmlns:p14="http://schemas.microsoft.com/office/powerpoint/2010/main" val="3351698836"/>
              </p:ext>
            </p:extLst>
          </p:nvPr>
        </p:nvGraphicFramePr>
        <p:xfrm>
          <a:off x="388994" y="1059679"/>
          <a:ext cx="11731469" cy="5266576"/>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2">
            <a:extLst>
              <a:ext uri="{FF2B5EF4-FFF2-40B4-BE49-F238E27FC236}">
                <a16:creationId xmlns:a16="http://schemas.microsoft.com/office/drawing/2014/main" id="{38E9D869-02DC-4CBF-9428-A4294F9A4FB7}"/>
              </a:ext>
            </a:extLst>
          </p:cNvPr>
          <p:cNvSpPr>
            <a:spLocks noChangeArrowheads="1"/>
          </p:cNvSpPr>
          <p:nvPr/>
        </p:nvSpPr>
        <p:spPr bwMode="auto">
          <a:xfrm>
            <a:off x="388995" y="170632"/>
            <a:ext cx="11731469"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762000"/>
            <a:r>
              <a:rPr lang="nb-NO" sz="2800" b="1" dirty="0">
                <a:solidFill>
                  <a:schemeClr val="tx2"/>
                </a:solidFill>
                <a:latin typeface="Geist Black"/>
              </a:rPr>
              <a:t>Avisene taper terreng</a:t>
            </a:r>
          </a:p>
          <a:p>
            <a:pPr defTabSz="762000"/>
            <a:r>
              <a:rPr lang="nb-NO" sz="2800" b="1" dirty="0">
                <a:solidFill>
                  <a:schemeClr val="tx2"/>
                </a:solidFill>
                <a:latin typeface="Geist Black"/>
              </a:rPr>
              <a:t>Daglig dekning for aviser 1961 – 2025/2026</a:t>
            </a:r>
          </a:p>
        </p:txBody>
      </p:sp>
      <p:sp>
        <p:nvSpPr>
          <p:cNvPr id="7" name="Rectangle 3">
            <a:extLst>
              <a:ext uri="{FF2B5EF4-FFF2-40B4-BE49-F238E27FC236}">
                <a16:creationId xmlns:a16="http://schemas.microsoft.com/office/drawing/2014/main" id="{5B72B1FE-7ACC-49DD-918D-A8CD1E020F99}"/>
              </a:ext>
            </a:extLst>
          </p:cNvPr>
          <p:cNvSpPr>
            <a:spLocks noChangeArrowheads="1"/>
          </p:cNvSpPr>
          <p:nvPr/>
        </p:nvSpPr>
        <p:spPr bwMode="auto">
          <a:xfrm>
            <a:off x="2407746" y="6326255"/>
            <a:ext cx="8233866" cy="585418"/>
          </a:xfrm>
          <a:prstGeom prst="rect">
            <a:avLst/>
          </a:prstGeom>
          <a:noFill/>
          <a:ln w="9525">
            <a:noFill/>
            <a:miter lim="800000"/>
            <a:headEnd/>
            <a:tailEnd/>
          </a:ln>
        </p:spPr>
        <p:txBody>
          <a:bodyPr wrap="square" lIns="92075" tIns="46038" rIns="92075" bIns="46038">
            <a:spAutoFit/>
          </a:bodyPr>
          <a:lstStyle/>
          <a:p>
            <a:pPr defTabSz="762000">
              <a:defRPr/>
            </a:pPr>
            <a:r>
              <a:rPr lang="nb-NO" sz="800" dirty="0">
                <a:solidFill>
                  <a:schemeClr val="bg1">
                    <a:lumMod val="50000"/>
                  </a:schemeClr>
                </a:solidFill>
                <a:cs typeface="Geist Black" pitchFamily="34" charset="0"/>
              </a:rPr>
              <a:t>Kilde:  Daglig oppslutning om papiraviser og nettaviser 1961 - 2025/2026. </a:t>
            </a:r>
            <a:r>
              <a:rPr lang="nb-NO" sz="800" dirty="0">
                <a:solidFill>
                  <a:schemeClr val="bg1">
                    <a:lumMod val="50000"/>
                  </a:schemeClr>
                </a:solidFill>
              </a:rPr>
              <a:t>Det har vært metodiske endringer de siste årene, og mer info om dette ligger </a:t>
            </a:r>
            <a:r>
              <a:rPr lang="nb-NO" sz="800" dirty="0">
                <a:solidFill>
                  <a:schemeClr val="bg1">
                    <a:lumMod val="50000"/>
                  </a:schemeClr>
                </a:solidFill>
                <a:hlinkClick r:id="rId4">
                  <a:extLst>
                    <a:ext uri="{A12FA001-AC4F-418D-AE19-62706E023703}">
                      <ahyp:hlinkClr xmlns:ahyp="http://schemas.microsoft.com/office/drawing/2018/hyperlinkcolor" val="tx"/>
                    </a:ext>
                  </a:extLst>
                </a:hlinkClick>
              </a:rPr>
              <a:t>her</a:t>
            </a:r>
            <a:r>
              <a:rPr lang="nb-NO" sz="800" dirty="0">
                <a:solidFill>
                  <a:schemeClr val="bg1">
                    <a:lumMod val="50000"/>
                  </a:schemeClr>
                </a:solidFill>
              </a:rPr>
              <a:t>:</a:t>
            </a:r>
            <a:endParaRPr lang="nb-NO" sz="800" dirty="0">
              <a:solidFill>
                <a:schemeClr val="bg1">
                  <a:lumMod val="50000"/>
                </a:schemeClr>
              </a:solidFill>
              <a:cs typeface="Geist Black" pitchFamily="34" charset="0"/>
            </a:endParaRPr>
          </a:p>
          <a:p>
            <a:pPr defTabSz="762000">
              <a:defRPr/>
            </a:pPr>
            <a:r>
              <a:rPr lang="nb-NO" sz="800" i="1" dirty="0">
                <a:solidFill>
                  <a:schemeClr val="bg1">
                    <a:lumMod val="50000"/>
                  </a:schemeClr>
                </a:solidFill>
                <a:cs typeface="Geist Black" pitchFamily="34" charset="0"/>
              </a:rPr>
              <a:t>           </a:t>
            </a:r>
            <a:r>
              <a:rPr lang="nb-NO" sz="800" dirty="0">
                <a:solidFill>
                  <a:schemeClr val="bg1">
                    <a:lumMod val="50000"/>
                  </a:schemeClr>
                </a:solidFill>
                <a:cs typeface="Geist Black" pitchFamily="34" charset="0"/>
              </a:rPr>
              <a:t>Data fra Forbruker &amp; Media fra 1994. </a:t>
            </a:r>
            <a:r>
              <a:rPr lang="nb-NO" sz="800" i="1" dirty="0">
                <a:solidFill>
                  <a:schemeClr val="bg1">
                    <a:lumMod val="50000"/>
                  </a:schemeClr>
                </a:solidFill>
                <a:cs typeface="Geist Black" pitchFamily="34" charset="0"/>
              </a:rPr>
              <a:t>Flerkanalsamfunnet</a:t>
            </a:r>
            <a:r>
              <a:rPr lang="nb-NO" sz="800" dirty="0">
                <a:solidFill>
                  <a:schemeClr val="bg1">
                    <a:lumMod val="50000"/>
                  </a:schemeClr>
                </a:solidFill>
                <a:cs typeface="Geist Black" pitchFamily="34" charset="0"/>
              </a:rPr>
              <a:t> (Lundby &amp; Futsæter, 1993). </a:t>
            </a:r>
            <a:r>
              <a:rPr lang="nb-NO" sz="800" i="1" dirty="0">
                <a:solidFill>
                  <a:schemeClr val="bg1">
                    <a:lumMod val="50000"/>
                  </a:schemeClr>
                </a:solidFill>
                <a:cs typeface="Geist Black" pitchFamily="34" charset="0"/>
              </a:rPr>
              <a:t>Fragmentering av medielandskapet og oppsplitting av publikum</a:t>
            </a:r>
            <a:r>
              <a:rPr lang="nb-NO" sz="800" dirty="0">
                <a:solidFill>
                  <a:schemeClr val="bg1">
                    <a:lumMod val="50000"/>
                  </a:schemeClr>
                </a:solidFill>
                <a:cs typeface="Geist Black" pitchFamily="34" charset="0"/>
              </a:rPr>
              <a:t> (Futsæter 1998).      </a:t>
            </a:r>
          </a:p>
          <a:p>
            <a:pPr defTabSz="762000">
              <a:defRPr/>
            </a:pPr>
            <a:r>
              <a:rPr lang="nb-NO" sz="800" dirty="0">
                <a:solidFill>
                  <a:schemeClr val="bg1">
                    <a:lumMod val="50000"/>
                  </a:schemeClr>
                </a:solidFill>
                <a:cs typeface="Geist Black" pitchFamily="34" charset="0"/>
              </a:rPr>
              <a:t>           Nettavisene gjelder MBLs nettaviser som også utgir papiraviser og som blir målt i F&amp;M, og fra 2021 inngår også rene digitale aviser som  E24 og Nettavisen.</a:t>
            </a:r>
          </a:p>
          <a:p>
            <a:pPr defTabSz="762000">
              <a:defRPr/>
            </a:pPr>
            <a:r>
              <a:rPr lang="nb-NO" sz="800" dirty="0">
                <a:solidFill>
                  <a:schemeClr val="bg1">
                    <a:lumMod val="50000"/>
                  </a:schemeClr>
                </a:solidFill>
                <a:cs typeface="Geist Black" pitchFamily="34" charset="0"/>
              </a:rPr>
              <a:t>           Fra 2018 er alle digitaltallene kalibrert i forhold til de offisielle onlinemålingene. Fra 2018 inngår også eAviser. eAviser inngår i «Totalt» og i «Nettaviser».       </a:t>
            </a:r>
          </a:p>
        </p:txBody>
      </p:sp>
      <p:sp>
        <p:nvSpPr>
          <p:cNvPr id="6" name="TekstSylinder 7">
            <a:extLst>
              <a:ext uri="{FF2B5EF4-FFF2-40B4-BE49-F238E27FC236}">
                <a16:creationId xmlns:a16="http://schemas.microsoft.com/office/drawing/2014/main" id="{7B67D9FB-D639-4B06-9B2E-13962B6598EB}"/>
              </a:ext>
            </a:extLst>
          </p:cNvPr>
          <p:cNvSpPr txBox="1"/>
          <p:nvPr/>
        </p:nvSpPr>
        <p:spPr>
          <a:xfrm>
            <a:off x="537741" y="3681785"/>
            <a:ext cx="745973"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Prosent</a:t>
            </a:r>
          </a:p>
        </p:txBody>
      </p:sp>
      <p:sp>
        <p:nvSpPr>
          <p:cNvPr id="4" name="Plassholder for lysbildenummer 3">
            <a:extLst>
              <a:ext uri="{FF2B5EF4-FFF2-40B4-BE49-F238E27FC236}">
                <a16:creationId xmlns:a16="http://schemas.microsoft.com/office/drawing/2014/main" id="{ECA87726-7E93-FC33-FF39-7191F063A080}"/>
              </a:ext>
            </a:extLst>
          </p:cNvPr>
          <p:cNvSpPr>
            <a:spLocks noGrp="1"/>
          </p:cNvSpPr>
          <p:nvPr>
            <p:ph type="sldNum" sz="quarter" idx="4"/>
          </p:nvPr>
        </p:nvSpPr>
        <p:spPr/>
        <p:txBody>
          <a:bodyPr/>
          <a:lstStyle/>
          <a:p>
            <a:fld id="{4034BEE3-566C-4068-A777-C3A4762E861B}" type="slidenum">
              <a:rPr lang="en-GB" smtClean="0"/>
              <a:pPr/>
              <a:t>5</a:t>
            </a:fld>
            <a:endParaRPr lang="en-GB" dirty="0"/>
          </a:p>
        </p:txBody>
      </p:sp>
      <p:sp>
        <p:nvSpPr>
          <p:cNvPr id="2" name="TextBox 1">
            <a:extLst>
              <a:ext uri="{FF2B5EF4-FFF2-40B4-BE49-F238E27FC236}">
                <a16:creationId xmlns:a16="http://schemas.microsoft.com/office/drawing/2014/main" id="{AD28129D-F74D-AC69-02B2-88B724E55CA1}"/>
              </a:ext>
            </a:extLst>
          </p:cNvPr>
          <p:cNvSpPr txBox="1"/>
          <p:nvPr/>
        </p:nvSpPr>
        <p:spPr>
          <a:xfrm>
            <a:off x="11118716" y="5983082"/>
            <a:ext cx="963766" cy="164799"/>
          </a:xfrm>
          <a:prstGeom prst="rect">
            <a:avLst/>
          </a:prstGeom>
          <a:solidFill>
            <a:schemeClr val="bg1"/>
          </a:solidFill>
        </p:spPr>
        <p:txBody>
          <a:bodyPr wrap="square" lIns="0" tIns="0" rIns="0" bIns="0" rtlCol="0">
            <a:spAutoFit/>
          </a:bodyPr>
          <a:lstStyle/>
          <a:p>
            <a:pPr algn="ctr"/>
            <a:r>
              <a:rPr lang="nb-NO" sz="1050" dirty="0"/>
              <a:t>2025/2026</a:t>
            </a:r>
          </a:p>
        </p:txBody>
      </p:sp>
    </p:spTree>
    <p:extLst>
      <p:ext uri="{BB962C8B-B14F-4D97-AF65-F5344CB8AC3E}">
        <p14:creationId xmlns:p14="http://schemas.microsoft.com/office/powerpoint/2010/main" val="319995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09482" y="85621"/>
            <a:ext cx="1015325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latin typeface="Geist Black"/>
              </a:rPr>
              <a:t>Norges største avishus totalt (nett og papir)</a:t>
            </a:r>
          </a:p>
        </p:txBody>
      </p:sp>
      <p:graphicFrame>
        <p:nvGraphicFramePr>
          <p:cNvPr id="10" name="Objekt 3">
            <a:hlinkClick r:id="" action="ppaction://ole?verb=0"/>
          </p:cNvPr>
          <p:cNvGraphicFramePr>
            <a:graphicFrameLocks/>
          </p:cNvGraphicFramePr>
          <p:nvPr>
            <p:extLst>
              <p:ext uri="{D42A27DB-BD31-4B8C-83A1-F6EECF244321}">
                <p14:modId xmlns:p14="http://schemas.microsoft.com/office/powerpoint/2010/main" val="4204867198"/>
              </p:ext>
            </p:extLst>
          </p:nvPr>
        </p:nvGraphicFramePr>
        <p:xfrm>
          <a:off x="102929" y="880394"/>
          <a:ext cx="11831394" cy="5337642"/>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10271804" y="5211480"/>
            <a:ext cx="1142620"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Antall i tusen</a:t>
            </a:r>
          </a:p>
        </p:txBody>
      </p:sp>
      <p:pic>
        <p:nvPicPr>
          <p:cNvPr id="12" name="Picture 11">
            <a:extLst>
              <a:ext uri="{FF2B5EF4-FFF2-40B4-BE49-F238E27FC236}">
                <a16:creationId xmlns:a16="http://schemas.microsoft.com/office/drawing/2014/main" id="{25150508-B2B1-4226-846F-F8F43DA0D913}"/>
              </a:ext>
            </a:extLst>
          </p:cNvPr>
          <p:cNvPicPr>
            <a:picLocks noChangeAspect="1"/>
          </p:cNvPicPr>
          <p:nvPr/>
        </p:nvPicPr>
        <p:blipFill>
          <a:blip r:embed="rId3"/>
          <a:stretch>
            <a:fillRect/>
          </a:stretch>
        </p:blipFill>
        <p:spPr>
          <a:xfrm>
            <a:off x="10985326" y="6132368"/>
            <a:ext cx="691321" cy="704850"/>
          </a:xfrm>
          <a:prstGeom prst="rect">
            <a:avLst/>
          </a:prstGeom>
        </p:spPr>
      </p:pic>
      <p:sp>
        <p:nvSpPr>
          <p:cNvPr id="2" name="Footer Placeholder 4">
            <a:extLst>
              <a:ext uri="{FF2B5EF4-FFF2-40B4-BE49-F238E27FC236}">
                <a16:creationId xmlns:a16="http://schemas.microsoft.com/office/drawing/2014/main" id="{EC702CDD-8024-8124-556A-197AA0FA496E}"/>
              </a:ext>
            </a:extLst>
          </p:cNvPr>
          <p:cNvSpPr txBox="1">
            <a:spLocks/>
          </p:cNvSpPr>
          <p:nvPr/>
        </p:nvSpPr>
        <p:spPr>
          <a:xfrm>
            <a:off x="2156604" y="6435982"/>
            <a:ext cx="9127670" cy="198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000" dirty="0">
                <a:solidFill>
                  <a:schemeClr val="bg1">
                    <a:lumMod val="50000"/>
                  </a:schemeClr>
                </a:solidFill>
              </a:rPr>
              <a:t>Kilde: Norsk Gallup Forbruker &amp; Media. Det blir målt hele </a:t>
            </a:r>
            <a:r>
              <a:rPr lang="nb-NO" sz="1000" dirty="0">
                <a:solidFill>
                  <a:schemeClr val="bg1">
                    <a:lumMod val="50000"/>
                  </a:schemeClr>
                </a:solidFill>
                <a:highlight>
                  <a:srgbClr val="FFFFFF"/>
                </a:highlight>
              </a:rPr>
              <a:t>195 avishus. </a:t>
            </a:r>
            <a:endParaRPr lang="nb-NO" sz="1000" dirty="0">
              <a:solidFill>
                <a:schemeClr val="bg1">
                  <a:lumMod val="50000"/>
                </a:schemeClr>
              </a:solidFill>
            </a:endParaRPr>
          </a:p>
          <a:p>
            <a:r>
              <a:rPr lang="nb-NO" sz="1000" dirty="0">
                <a:solidFill>
                  <a:schemeClr val="bg1">
                    <a:lumMod val="50000"/>
                  </a:schemeClr>
                </a:solidFill>
              </a:rPr>
              <a:t>          Det digitale grunnlaget for 2025/2026 er fra Q2 2026, og digitaltallene for 2024/2025 er samlet inn Q2 2025.</a:t>
            </a:r>
          </a:p>
          <a:p>
            <a:r>
              <a:rPr lang="nb-NO" sz="1000" dirty="0">
                <a:solidFill>
                  <a:schemeClr val="bg1">
                    <a:lumMod val="50000"/>
                  </a:schemeClr>
                </a:solidFill>
              </a:rPr>
              <a:t> </a:t>
            </a:r>
          </a:p>
          <a:p>
            <a:endParaRPr lang="nb-NO" sz="1000" dirty="0">
              <a:solidFill>
                <a:schemeClr val="bg1">
                  <a:lumMod val="50000"/>
                </a:schemeClr>
              </a:solidFill>
            </a:endParaRPr>
          </a:p>
        </p:txBody>
      </p:sp>
      <p:sp>
        <p:nvSpPr>
          <p:cNvPr id="5" name="Plassholder for lysbildenummer 4">
            <a:extLst>
              <a:ext uri="{FF2B5EF4-FFF2-40B4-BE49-F238E27FC236}">
                <a16:creationId xmlns:a16="http://schemas.microsoft.com/office/drawing/2014/main" id="{7436244A-7A09-31C1-D8EC-14BAFB071B83}"/>
              </a:ext>
            </a:extLst>
          </p:cNvPr>
          <p:cNvSpPr>
            <a:spLocks noGrp="1"/>
          </p:cNvSpPr>
          <p:nvPr>
            <p:ph type="sldNum" sz="quarter" idx="10"/>
          </p:nvPr>
        </p:nvSpPr>
        <p:spPr/>
        <p:txBody>
          <a:bodyPr/>
          <a:lstStyle/>
          <a:p>
            <a:fld id="{4034BEE3-566C-4068-A777-C3A4762E861B}" type="slidenum">
              <a:rPr lang="en-GB" smtClean="0"/>
              <a:pPr/>
              <a:t>6</a:t>
            </a:fld>
            <a:endParaRPr lang="en-GB" dirty="0"/>
          </a:p>
        </p:txBody>
      </p:sp>
    </p:spTree>
    <p:extLst>
      <p:ext uri="{BB962C8B-B14F-4D97-AF65-F5344CB8AC3E}">
        <p14:creationId xmlns:p14="http://schemas.microsoft.com/office/powerpoint/2010/main" val="3893965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4">
            <a:hlinkClick r:id="" action="ppaction://ole?verb=0"/>
            <a:extLst>
              <a:ext uri="{FF2B5EF4-FFF2-40B4-BE49-F238E27FC236}">
                <a16:creationId xmlns:a16="http://schemas.microsoft.com/office/drawing/2014/main" id="{CECCAC29-16F0-6744-00A9-CD402684D10D}"/>
              </a:ext>
            </a:extLst>
          </p:cNvPr>
          <p:cNvGraphicFramePr>
            <a:graphicFrameLocks/>
          </p:cNvGraphicFramePr>
          <p:nvPr>
            <p:extLst>
              <p:ext uri="{D42A27DB-BD31-4B8C-83A1-F6EECF244321}">
                <p14:modId xmlns:p14="http://schemas.microsoft.com/office/powerpoint/2010/main" val="1603090051"/>
              </p:ext>
            </p:extLst>
          </p:nvPr>
        </p:nvGraphicFramePr>
        <p:xfrm>
          <a:off x="357188" y="1043796"/>
          <a:ext cx="11466875" cy="5095067"/>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p:cNvSpPr txBox="1"/>
          <p:nvPr/>
        </p:nvSpPr>
        <p:spPr>
          <a:xfrm>
            <a:off x="10980599" y="5228733"/>
            <a:ext cx="745973"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Prosent</a:t>
            </a:r>
          </a:p>
        </p:txBody>
      </p:sp>
      <p:pic>
        <p:nvPicPr>
          <p:cNvPr id="12" name="Picture 11">
            <a:extLst>
              <a:ext uri="{FF2B5EF4-FFF2-40B4-BE49-F238E27FC236}">
                <a16:creationId xmlns:a16="http://schemas.microsoft.com/office/drawing/2014/main" id="{25150508-B2B1-4226-846F-F8F43DA0D913}"/>
              </a:ext>
            </a:extLst>
          </p:cNvPr>
          <p:cNvPicPr>
            <a:picLocks noChangeAspect="1"/>
          </p:cNvPicPr>
          <p:nvPr/>
        </p:nvPicPr>
        <p:blipFill>
          <a:blip r:embed="rId4"/>
          <a:stretch>
            <a:fillRect/>
          </a:stretch>
        </p:blipFill>
        <p:spPr>
          <a:xfrm>
            <a:off x="10985326" y="6153150"/>
            <a:ext cx="691321" cy="704850"/>
          </a:xfrm>
          <a:prstGeom prst="rect">
            <a:avLst/>
          </a:prstGeom>
        </p:spPr>
      </p:pic>
      <p:sp>
        <p:nvSpPr>
          <p:cNvPr id="3" name="Title 1">
            <a:extLst>
              <a:ext uri="{FF2B5EF4-FFF2-40B4-BE49-F238E27FC236}">
                <a16:creationId xmlns:a16="http://schemas.microsoft.com/office/drawing/2014/main" id="{4928A68F-9B0F-AB2C-DF2E-0DCDBF3C9944}"/>
              </a:ext>
            </a:extLst>
          </p:cNvPr>
          <p:cNvSpPr txBox="1">
            <a:spLocks/>
          </p:cNvSpPr>
          <p:nvPr/>
        </p:nvSpPr>
        <p:spPr>
          <a:xfrm>
            <a:off x="0" y="5165"/>
            <a:ext cx="12120466" cy="945091"/>
          </a:xfrm>
          <a:prstGeom prst="rect">
            <a:avLst/>
          </a:prstGeom>
        </p:spPr>
        <p:txBody>
          <a:bodyPr/>
          <a:lst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a:lstStyle>
          <a:p>
            <a:pPr algn="ctr"/>
            <a:r>
              <a:rPr lang="nb-NO" sz="2800" b="1" dirty="0">
                <a:solidFill>
                  <a:schemeClr val="tx2"/>
                </a:solidFill>
                <a:latin typeface="Geist Black"/>
              </a:rPr>
              <a:t>Endringer i </a:t>
            </a:r>
            <a:r>
              <a:rPr lang="nb-NO" sz="2800" b="1" u="sng" dirty="0">
                <a:solidFill>
                  <a:schemeClr val="tx2"/>
                </a:solidFill>
                <a:latin typeface="Geist Black"/>
              </a:rPr>
              <a:t>prosent</a:t>
            </a:r>
            <a:r>
              <a:rPr lang="nb-NO" sz="2800" b="1" dirty="0">
                <a:solidFill>
                  <a:schemeClr val="tx2"/>
                </a:solidFill>
                <a:latin typeface="Geist Black"/>
              </a:rPr>
              <a:t> for avishusene totalt (nett og papir) </a:t>
            </a:r>
          </a:p>
          <a:p>
            <a:pPr algn="ctr"/>
            <a:r>
              <a:rPr lang="nb-NO" sz="2800" b="1" dirty="0">
                <a:solidFill>
                  <a:schemeClr val="tx2"/>
                </a:solidFill>
                <a:latin typeface="Geist Black"/>
              </a:rPr>
              <a:t>fra 2024/2025 til 2025/2026</a:t>
            </a:r>
          </a:p>
        </p:txBody>
      </p:sp>
      <p:sp>
        <p:nvSpPr>
          <p:cNvPr id="5" name="Plassholder for lysbildenummer 4">
            <a:extLst>
              <a:ext uri="{FF2B5EF4-FFF2-40B4-BE49-F238E27FC236}">
                <a16:creationId xmlns:a16="http://schemas.microsoft.com/office/drawing/2014/main" id="{6309F6E2-4594-7F67-EE72-57C5B20A5EE5}"/>
              </a:ext>
            </a:extLst>
          </p:cNvPr>
          <p:cNvSpPr>
            <a:spLocks noGrp="1"/>
          </p:cNvSpPr>
          <p:nvPr>
            <p:ph type="sldNum" sz="quarter" idx="10"/>
          </p:nvPr>
        </p:nvSpPr>
        <p:spPr/>
        <p:txBody>
          <a:bodyPr/>
          <a:lstStyle/>
          <a:p>
            <a:fld id="{4034BEE3-566C-4068-A777-C3A4762E861B}" type="slidenum">
              <a:rPr lang="en-GB" smtClean="0"/>
              <a:pPr/>
              <a:t>7</a:t>
            </a:fld>
            <a:endParaRPr lang="en-GB" dirty="0"/>
          </a:p>
        </p:txBody>
      </p:sp>
      <p:sp>
        <p:nvSpPr>
          <p:cNvPr id="10" name="Footer Placeholder 4">
            <a:extLst>
              <a:ext uri="{FF2B5EF4-FFF2-40B4-BE49-F238E27FC236}">
                <a16:creationId xmlns:a16="http://schemas.microsoft.com/office/drawing/2014/main" id="{B8997BB7-B5B4-05EA-856C-4AB59F9D38A3}"/>
              </a:ext>
            </a:extLst>
          </p:cNvPr>
          <p:cNvSpPr txBox="1">
            <a:spLocks/>
          </p:cNvSpPr>
          <p:nvPr/>
        </p:nvSpPr>
        <p:spPr>
          <a:xfrm>
            <a:off x="2156604" y="6435982"/>
            <a:ext cx="9127670" cy="198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000" dirty="0">
                <a:solidFill>
                  <a:schemeClr val="bg1">
                    <a:lumMod val="50000"/>
                  </a:schemeClr>
                </a:solidFill>
              </a:rPr>
              <a:t>Kilde: Norsk Gallup Forbruker &amp; Media. Det blir målt hele </a:t>
            </a:r>
            <a:r>
              <a:rPr lang="nb-NO" sz="1000" dirty="0">
                <a:solidFill>
                  <a:schemeClr val="bg1">
                    <a:lumMod val="50000"/>
                  </a:schemeClr>
                </a:solidFill>
                <a:highlight>
                  <a:srgbClr val="FFFFFF"/>
                </a:highlight>
              </a:rPr>
              <a:t>195 avishus. </a:t>
            </a:r>
            <a:endParaRPr lang="nb-NO" sz="1000" dirty="0">
              <a:solidFill>
                <a:schemeClr val="bg1">
                  <a:lumMod val="50000"/>
                </a:schemeClr>
              </a:solidFill>
            </a:endParaRPr>
          </a:p>
          <a:p>
            <a:r>
              <a:rPr lang="nb-NO" sz="1000" dirty="0">
                <a:solidFill>
                  <a:schemeClr val="bg1">
                    <a:lumMod val="50000"/>
                  </a:schemeClr>
                </a:solidFill>
              </a:rPr>
              <a:t>          Det digitale grunnlaget for 2025/2026 er fra Q2 2026, og digitaltallene for 2024/2025 er samlet inn Q2 2025.</a:t>
            </a:r>
          </a:p>
          <a:p>
            <a:r>
              <a:rPr lang="nb-NO" sz="1000" dirty="0">
                <a:solidFill>
                  <a:schemeClr val="bg1">
                    <a:lumMod val="50000"/>
                  </a:schemeClr>
                </a:solidFill>
              </a:rPr>
              <a:t> </a:t>
            </a:r>
          </a:p>
          <a:p>
            <a:endParaRPr lang="nb-NO" sz="1000" dirty="0">
              <a:solidFill>
                <a:schemeClr val="bg1">
                  <a:lumMod val="50000"/>
                </a:schemeClr>
              </a:solidFill>
            </a:endParaRPr>
          </a:p>
        </p:txBody>
      </p:sp>
    </p:spTree>
    <p:extLst>
      <p:ext uri="{BB962C8B-B14F-4D97-AF65-F5344CB8AC3E}">
        <p14:creationId xmlns:p14="http://schemas.microsoft.com/office/powerpoint/2010/main" val="6111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35360" y="58876"/>
            <a:ext cx="1156046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a:solidFill>
                  <a:schemeClr val="tx2"/>
                </a:solidFill>
                <a:latin typeface="Geist Black"/>
              </a:rPr>
              <a:t>Norges største papiraviser</a:t>
            </a:r>
          </a:p>
        </p:txBody>
      </p:sp>
      <p:graphicFrame>
        <p:nvGraphicFramePr>
          <p:cNvPr id="10" name="Objekt 3">
            <a:hlinkClick r:id="" action="ppaction://ole?verb=0"/>
          </p:cNvPr>
          <p:cNvGraphicFramePr>
            <a:graphicFrameLocks/>
          </p:cNvGraphicFramePr>
          <p:nvPr>
            <p:extLst>
              <p:ext uri="{D42A27DB-BD31-4B8C-83A1-F6EECF244321}">
                <p14:modId xmlns:p14="http://schemas.microsoft.com/office/powerpoint/2010/main" val="2881007857"/>
              </p:ext>
            </p:extLst>
          </p:nvPr>
        </p:nvGraphicFramePr>
        <p:xfrm>
          <a:off x="128958" y="1319842"/>
          <a:ext cx="11831394" cy="4833210"/>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Sylinder 6"/>
          <p:cNvSpPr txBox="1"/>
          <p:nvPr/>
        </p:nvSpPr>
        <p:spPr>
          <a:xfrm>
            <a:off x="10307540" y="4648647"/>
            <a:ext cx="1142620"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Antall i tusen</a:t>
            </a:r>
          </a:p>
        </p:txBody>
      </p:sp>
      <p:pic>
        <p:nvPicPr>
          <p:cNvPr id="12" name="Picture 11">
            <a:extLst>
              <a:ext uri="{FF2B5EF4-FFF2-40B4-BE49-F238E27FC236}">
                <a16:creationId xmlns:a16="http://schemas.microsoft.com/office/drawing/2014/main" id="{25150508-B2B1-4226-846F-F8F43DA0D913}"/>
              </a:ext>
            </a:extLst>
          </p:cNvPr>
          <p:cNvPicPr>
            <a:picLocks noChangeAspect="1"/>
          </p:cNvPicPr>
          <p:nvPr/>
        </p:nvPicPr>
        <p:blipFill>
          <a:blip r:embed="rId3"/>
          <a:stretch>
            <a:fillRect/>
          </a:stretch>
        </p:blipFill>
        <p:spPr>
          <a:xfrm>
            <a:off x="10985326" y="6153150"/>
            <a:ext cx="691321" cy="704850"/>
          </a:xfrm>
          <a:prstGeom prst="rect">
            <a:avLst/>
          </a:prstGeom>
        </p:spPr>
      </p:pic>
      <p:sp>
        <p:nvSpPr>
          <p:cNvPr id="11" name="Footer Placeholder 4">
            <a:extLst>
              <a:ext uri="{FF2B5EF4-FFF2-40B4-BE49-F238E27FC236}">
                <a16:creationId xmlns:a16="http://schemas.microsoft.com/office/drawing/2014/main" id="{D50F50B3-2327-4680-B09D-249AEF7770A1}"/>
              </a:ext>
            </a:extLst>
          </p:cNvPr>
          <p:cNvSpPr txBox="1">
            <a:spLocks/>
          </p:cNvSpPr>
          <p:nvPr/>
        </p:nvSpPr>
        <p:spPr>
          <a:xfrm>
            <a:off x="2047091" y="6423827"/>
            <a:ext cx="7020102" cy="198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000" dirty="0">
                <a:solidFill>
                  <a:schemeClr val="bg1">
                    <a:lumMod val="50000"/>
                  </a:schemeClr>
                </a:solidFill>
              </a:rPr>
              <a:t>Kilde: Norsk Gallup Forbruker &amp; Media</a:t>
            </a:r>
          </a:p>
        </p:txBody>
      </p:sp>
      <p:sp>
        <p:nvSpPr>
          <p:cNvPr id="5" name="Plassholder for lysbildenummer 4">
            <a:extLst>
              <a:ext uri="{FF2B5EF4-FFF2-40B4-BE49-F238E27FC236}">
                <a16:creationId xmlns:a16="http://schemas.microsoft.com/office/drawing/2014/main" id="{A5259235-DD25-BD71-EAA2-EEAF0A3C7B2D}"/>
              </a:ext>
            </a:extLst>
          </p:cNvPr>
          <p:cNvSpPr>
            <a:spLocks noGrp="1"/>
          </p:cNvSpPr>
          <p:nvPr>
            <p:ph type="sldNum" sz="quarter" idx="10"/>
          </p:nvPr>
        </p:nvSpPr>
        <p:spPr/>
        <p:txBody>
          <a:bodyPr/>
          <a:lstStyle/>
          <a:p>
            <a:fld id="{4034BEE3-566C-4068-A777-C3A4762E861B}" type="slidenum">
              <a:rPr lang="en-GB" smtClean="0"/>
              <a:pPr/>
              <a:t>8</a:t>
            </a:fld>
            <a:endParaRPr lang="en-GB" dirty="0"/>
          </a:p>
        </p:txBody>
      </p:sp>
    </p:spTree>
    <p:extLst>
      <p:ext uri="{BB962C8B-B14F-4D97-AF65-F5344CB8AC3E}">
        <p14:creationId xmlns:p14="http://schemas.microsoft.com/office/powerpoint/2010/main" val="408468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35360" y="32998"/>
            <a:ext cx="1147492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latin typeface="Geist Black"/>
              </a:rPr>
              <a:t>Norges største eAviser 2025/2026: 4 % leser minst én eAvis daglig </a:t>
            </a:r>
          </a:p>
        </p:txBody>
      </p:sp>
      <p:graphicFrame>
        <p:nvGraphicFramePr>
          <p:cNvPr id="10" name="Objekt 3">
            <a:hlinkClick r:id="" action="ppaction://ole?verb=0"/>
          </p:cNvPr>
          <p:cNvGraphicFramePr>
            <a:graphicFrameLocks/>
          </p:cNvGraphicFramePr>
          <p:nvPr>
            <p:extLst>
              <p:ext uri="{D42A27DB-BD31-4B8C-83A1-F6EECF244321}">
                <p14:modId xmlns:p14="http://schemas.microsoft.com/office/powerpoint/2010/main" val="1230785266"/>
              </p:ext>
            </p:extLst>
          </p:nvPr>
        </p:nvGraphicFramePr>
        <p:xfrm>
          <a:off x="128957" y="1354346"/>
          <a:ext cx="11877883" cy="4798705"/>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p:cNvSpPr txBox="1"/>
          <p:nvPr/>
        </p:nvSpPr>
        <p:spPr>
          <a:xfrm>
            <a:off x="9989086" y="5437436"/>
            <a:ext cx="1624355" cy="307777"/>
          </a:xfrm>
          <a:prstGeom prst="rect">
            <a:avLst/>
          </a:prstGeom>
          <a:noFill/>
        </p:spPr>
        <p:txBody>
          <a:bodyPr wrap="none">
            <a:spAutoFit/>
          </a:bodyPr>
          <a:lstStyle/>
          <a:p>
            <a:pPr>
              <a:defRPr/>
            </a:pPr>
            <a:r>
              <a:rPr lang="nb-NO" sz="1400">
                <a:solidFill>
                  <a:schemeClr val="bg1">
                    <a:lumMod val="50000"/>
                  </a:schemeClr>
                </a:solidFill>
                <a:cs typeface="Geist Black" pitchFamily="34" charset="0"/>
              </a:rPr>
              <a:t>Antall lesere i tusen</a:t>
            </a:r>
          </a:p>
        </p:txBody>
      </p:sp>
      <p:pic>
        <p:nvPicPr>
          <p:cNvPr id="11" name="Picture 10">
            <a:extLst>
              <a:ext uri="{FF2B5EF4-FFF2-40B4-BE49-F238E27FC236}">
                <a16:creationId xmlns:a16="http://schemas.microsoft.com/office/drawing/2014/main" id="{17D2C022-794C-4985-ADA9-CEECBDBAD512}"/>
              </a:ext>
            </a:extLst>
          </p:cNvPr>
          <p:cNvPicPr>
            <a:picLocks noChangeAspect="1"/>
          </p:cNvPicPr>
          <p:nvPr/>
        </p:nvPicPr>
        <p:blipFill>
          <a:blip r:embed="rId4"/>
          <a:stretch>
            <a:fillRect/>
          </a:stretch>
        </p:blipFill>
        <p:spPr>
          <a:xfrm>
            <a:off x="10985326" y="6153150"/>
            <a:ext cx="691321" cy="704850"/>
          </a:xfrm>
          <a:prstGeom prst="rect">
            <a:avLst/>
          </a:prstGeom>
        </p:spPr>
      </p:pic>
      <p:sp>
        <p:nvSpPr>
          <p:cNvPr id="8" name="Plassholder for tekst 10">
            <a:extLst>
              <a:ext uri="{FF2B5EF4-FFF2-40B4-BE49-F238E27FC236}">
                <a16:creationId xmlns:a16="http://schemas.microsoft.com/office/drawing/2014/main" id="{208256AD-04EE-4BEE-B227-743EB955D25B}"/>
              </a:ext>
            </a:extLst>
          </p:cNvPr>
          <p:cNvSpPr txBox="1">
            <a:spLocks/>
          </p:cNvSpPr>
          <p:nvPr>
            <p:custDataLst>
              <p:tags r:id="rId1"/>
            </p:custDataLst>
          </p:nvPr>
        </p:nvSpPr>
        <p:spPr>
          <a:xfrm>
            <a:off x="1912808" y="6352945"/>
            <a:ext cx="8613911" cy="377723"/>
          </a:xfrm>
          <a:prstGeom prst="rect">
            <a:avLst/>
          </a:prstGeom>
        </p:spPr>
        <p:txBody>
          <a:bodyPr vert="horz" lIns="0" tIns="0" rIns="0" bIns="0" rtlCol="0" anchor="ctr">
            <a:normAutofit/>
          </a:bodyPr>
          <a:lstStyle>
            <a:lvl1pPr marL="342900" indent="-342900" algn="l" defTabSz="457200" rtl="0" eaLnBrk="1" latinLnBrk="0" hangingPunct="1">
              <a:spcBef>
                <a:spcPct val="20000"/>
              </a:spcBef>
              <a:buClr>
                <a:schemeClr val="tx2"/>
              </a:buClr>
              <a:buSzPct val="80000"/>
              <a:buFont typeface="Geist Black"/>
              <a:buChar char="•"/>
              <a:defRPr lang="nb-NO" sz="2500" b="0" i="0" kern="1200" smtClean="0">
                <a:solidFill>
                  <a:schemeClr val="tx2"/>
                </a:solidFill>
                <a:latin typeface="Geist Black"/>
                <a:ea typeface="+mn-ea"/>
                <a:cs typeface="Geist Black"/>
              </a:defRPr>
            </a:lvl1pPr>
            <a:lvl2pPr marL="742950" indent="-285750" algn="l" defTabSz="457200" rtl="0" eaLnBrk="1" latinLnBrk="0" hangingPunct="1">
              <a:spcBef>
                <a:spcPct val="20000"/>
              </a:spcBef>
              <a:buFont typeface="Geist Black"/>
              <a:buChar char="–"/>
              <a:defRPr sz="2500" b="0" i="0" kern="1200">
                <a:solidFill>
                  <a:schemeClr val="tx2"/>
                </a:solidFill>
                <a:latin typeface="Geist Black"/>
                <a:ea typeface="+mn-ea"/>
                <a:cs typeface="Geist Black"/>
              </a:defRPr>
            </a:lvl2pPr>
            <a:lvl3pPr marL="1143000" indent="-228600" algn="l" defTabSz="457200" rtl="0" eaLnBrk="1" latinLnBrk="0" hangingPunct="1">
              <a:spcBef>
                <a:spcPct val="20000"/>
              </a:spcBef>
              <a:buFont typeface="Geist Black"/>
              <a:buChar char="•"/>
              <a:defRPr sz="2000" b="0" i="0" kern="1200">
                <a:solidFill>
                  <a:schemeClr val="tx2"/>
                </a:solidFill>
                <a:latin typeface="Geist Black"/>
                <a:ea typeface="+mn-ea"/>
                <a:cs typeface="Geist Black"/>
              </a:defRPr>
            </a:lvl3pPr>
            <a:lvl4pPr marL="1600200" indent="-228600" algn="l" defTabSz="457200" rtl="0" eaLnBrk="1" latinLnBrk="0" hangingPunct="1">
              <a:spcBef>
                <a:spcPct val="20000"/>
              </a:spcBef>
              <a:buFont typeface="Geist Black"/>
              <a:buChar char="–"/>
              <a:defRPr sz="2000" b="0" i="0" kern="1200">
                <a:solidFill>
                  <a:schemeClr val="tx2"/>
                </a:solidFill>
                <a:latin typeface="Geist Black"/>
                <a:ea typeface="+mn-ea"/>
                <a:cs typeface="Geist Black"/>
              </a:defRPr>
            </a:lvl4pPr>
            <a:lvl5pPr marL="2057400" indent="-228600" algn="l" defTabSz="457200" rtl="0" eaLnBrk="1" latinLnBrk="0" hangingPunct="1">
              <a:spcBef>
                <a:spcPct val="20000"/>
              </a:spcBef>
              <a:buFont typeface="Geist Black"/>
              <a:buChar char="»"/>
              <a:defRPr sz="1500" b="0" i="0" kern="1200">
                <a:solidFill>
                  <a:schemeClr val="tx2"/>
                </a:solidFill>
                <a:latin typeface="Geist Black"/>
                <a:ea typeface="+mn-ea"/>
                <a:cs typeface="Geist Black"/>
              </a:defRPr>
            </a:lvl5pPr>
            <a:lvl6pPr marL="25146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Geist Black"/>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j-lt"/>
              </a:rPr>
              <a:t>Kilde: Norsk Gallup Forbruker &amp; Media. eAvis rapporteres med gjennomsnittlig daglig dekning, som de øvrige digitaltall, og ikke med antall lesere for en</a:t>
            </a:r>
          </a:p>
          <a:p>
            <a:pPr marL="0" indent="0">
              <a:spcBef>
                <a:spcPct val="0"/>
              </a:spcBef>
              <a:buNone/>
            </a:pPr>
            <a:r>
              <a:rPr lang="nb-NO" sz="1000" dirty="0">
                <a:solidFill>
                  <a:schemeClr val="bg1">
                    <a:lumMod val="50000"/>
                  </a:schemeClr>
                </a:solidFill>
                <a:latin typeface="+mj-lt"/>
              </a:rPr>
              <a:t>         gjennomsnittlig utgave, som for papirutgaver. Dekning for eAviser kan dermed variere avhengig av antall ukentlige utgaver for de målte avisene. </a:t>
            </a:r>
          </a:p>
        </p:txBody>
      </p:sp>
      <p:sp>
        <p:nvSpPr>
          <p:cNvPr id="3" name="Rectangle 2">
            <a:extLst>
              <a:ext uri="{FF2B5EF4-FFF2-40B4-BE49-F238E27FC236}">
                <a16:creationId xmlns:a16="http://schemas.microsoft.com/office/drawing/2014/main" id="{52CD8291-6196-4CF3-9F51-04F0FE87E42C}"/>
              </a:ext>
            </a:extLst>
          </p:cNvPr>
          <p:cNvSpPr/>
          <p:nvPr/>
        </p:nvSpPr>
        <p:spPr>
          <a:xfrm>
            <a:off x="5640680" y="4552110"/>
            <a:ext cx="6096000" cy="338554"/>
          </a:xfrm>
          <a:prstGeom prst="rect">
            <a:avLst/>
          </a:prstGeom>
          <a:ln>
            <a:solidFill>
              <a:srgbClr val="000000"/>
            </a:solidFill>
          </a:ln>
        </p:spPr>
        <p:txBody>
          <a:bodyPr>
            <a:spAutoFit/>
          </a:bodyPr>
          <a:lstStyle/>
          <a:p>
            <a:r>
              <a:rPr lang="nb-NO" sz="1600" dirty="0"/>
              <a:t>De 156 målte eAvisene har samlet sett 203 000 lesere (brutto).</a:t>
            </a:r>
          </a:p>
        </p:txBody>
      </p:sp>
      <p:sp>
        <p:nvSpPr>
          <p:cNvPr id="5" name="Plassholder for lysbildenummer 4">
            <a:extLst>
              <a:ext uri="{FF2B5EF4-FFF2-40B4-BE49-F238E27FC236}">
                <a16:creationId xmlns:a16="http://schemas.microsoft.com/office/drawing/2014/main" id="{2ADAC668-E280-F198-9091-BFEF9EF4444B}"/>
              </a:ext>
            </a:extLst>
          </p:cNvPr>
          <p:cNvSpPr>
            <a:spLocks noGrp="1"/>
          </p:cNvSpPr>
          <p:nvPr>
            <p:ph type="sldNum" sz="quarter" idx="10"/>
          </p:nvPr>
        </p:nvSpPr>
        <p:spPr/>
        <p:txBody>
          <a:bodyPr/>
          <a:lstStyle/>
          <a:p>
            <a:fld id="{4034BEE3-566C-4068-A777-C3A4762E861B}" type="slidenum">
              <a:rPr lang="en-GB" smtClean="0"/>
              <a:pPr/>
              <a:t>9</a:t>
            </a:fld>
            <a:endParaRPr lang="en-GB" dirty="0"/>
          </a:p>
        </p:txBody>
      </p:sp>
    </p:spTree>
    <p:extLst>
      <p:ext uri="{BB962C8B-B14F-4D97-AF65-F5344CB8AC3E}">
        <p14:creationId xmlns:p14="http://schemas.microsoft.com/office/powerpoint/2010/main" val="99199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335360" y="0"/>
            <a:ext cx="1033264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762000"/>
            <a:r>
              <a:rPr lang="nb-NO" sz="2800" b="1">
                <a:solidFill>
                  <a:schemeClr val="tx2"/>
                </a:solidFill>
                <a:latin typeface="Geist Black"/>
              </a:rPr>
              <a:t>Forholdet mellom opplag og faktisk lesing av papiraviser</a:t>
            </a:r>
          </a:p>
        </p:txBody>
      </p:sp>
      <p:sp>
        <p:nvSpPr>
          <p:cNvPr id="4" name="Rectangle 3"/>
          <p:cNvSpPr>
            <a:spLocks noChangeArrowheads="1"/>
          </p:cNvSpPr>
          <p:nvPr/>
        </p:nvSpPr>
        <p:spPr bwMode="auto">
          <a:xfrm>
            <a:off x="355171" y="1711569"/>
            <a:ext cx="11501469" cy="4282832"/>
          </a:xfrm>
          <a:prstGeom prst="rect">
            <a:avLst/>
          </a:prstGeom>
          <a:noFill/>
          <a:ln w="9525">
            <a:noFill/>
            <a:miter lim="800000"/>
            <a:headEnd/>
            <a:tailEnd/>
          </a:ln>
        </p:spPr>
        <p:txBody>
          <a:bodyPr lIns="92075" tIns="46038" rIns="92075" bIns="46038"/>
          <a:lstStyle/>
          <a:p>
            <a:pPr defTabSz="762000">
              <a:buClr>
                <a:srgbClr val="FF0099"/>
              </a:buClr>
              <a:defRPr/>
            </a:pPr>
            <a:r>
              <a:rPr lang="nb-NO" sz="1600" dirty="0">
                <a:cs typeface="Geist Black" pitchFamily="34" charset="0"/>
                <a:sym typeface="Wingdings" pitchFamily="2" charset="2"/>
              </a:rPr>
              <a:t>Det finnes </a:t>
            </a:r>
            <a:r>
              <a:rPr lang="nb-NO" sz="1600" u="sng" dirty="0">
                <a:cs typeface="Geist Black" pitchFamily="34" charset="0"/>
                <a:sym typeface="Wingdings" pitchFamily="2" charset="2"/>
              </a:rPr>
              <a:t>ikke</a:t>
            </a:r>
            <a:r>
              <a:rPr lang="nb-NO" sz="1600" dirty="0">
                <a:cs typeface="Geist Black" pitchFamily="34" charset="0"/>
                <a:sym typeface="Wingdings" pitchFamily="2" charset="2"/>
              </a:rPr>
              <a:t> noen direkte og absolutt sammenheng mellom opplag (trykte og godkjente eksemplarer) og faktisk lesing (målt gjennom spørreundersøkelser). Generelt kan man si følgende:</a:t>
            </a:r>
          </a:p>
          <a:p>
            <a:pPr marL="171450" indent="-171450" defTabSz="762000">
              <a:buFont typeface="Wingdings" pitchFamily="2" charset="2"/>
              <a:buChar char="§"/>
              <a:defRPr/>
            </a:pPr>
            <a:endParaRPr lang="nb-NO" sz="900" dirty="0">
              <a:cs typeface="Geist Black" pitchFamily="34" charset="0"/>
              <a:sym typeface="Wingdings" pitchFamily="2" charset="2"/>
            </a:endParaRPr>
          </a:p>
          <a:p>
            <a:pPr marL="285750" indent="-285750" defTabSz="762000">
              <a:buFont typeface="Wingdings" pitchFamily="2" charset="2"/>
              <a:buChar char="§"/>
              <a:defRPr/>
            </a:pPr>
            <a:r>
              <a:rPr lang="nb-NO" sz="1400" dirty="0">
                <a:cs typeface="Geist Black" pitchFamily="34" charset="0"/>
                <a:sym typeface="Wingdings" pitchFamily="2" charset="2"/>
              </a:rPr>
              <a:t>Abonnementsaviser har færre lesere per eksemplar enn løssalgsaviser og jobbrelaterte aviser som DN og Finansavisen.</a:t>
            </a:r>
          </a:p>
          <a:p>
            <a:pPr marL="285750" indent="-285750" defTabSz="762000">
              <a:buFont typeface="Wingdings" pitchFamily="2" charset="2"/>
              <a:buChar char="§"/>
              <a:defRPr/>
            </a:pPr>
            <a:r>
              <a:rPr lang="nb-NO" sz="1400" dirty="0">
                <a:cs typeface="Geist Black" pitchFamily="34" charset="0"/>
                <a:sym typeface="Wingdings" pitchFamily="2" charset="2"/>
              </a:rPr>
              <a:t>Gratis distribusjon og fulldistribusjon i enkelte kommuner på enkelte dager vil medføre at forholdet mellom lesing og opplag ikke alltid er konstant.</a:t>
            </a:r>
          </a:p>
          <a:p>
            <a:pPr marL="285750" indent="-285750" defTabSz="762000">
              <a:buFont typeface="Wingdings" pitchFamily="2" charset="2"/>
              <a:buChar char="§"/>
              <a:defRPr/>
            </a:pPr>
            <a:r>
              <a:rPr lang="nb-NO" sz="1400" dirty="0">
                <a:cs typeface="Geist Black" pitchFamily="34" charset="0"/>
                <a:sym typeface="Wingdings" pitchFamily="2" charset="2"/>
              </a:rPr>
              <a:t>Aviser som jobber med å holde opplaget oppe, gjennomfører ofte markedstiltak som gir flere lesere, men ikke nødvendigvis tellende opplag.</a:t>
            </a:r>
          </a:p>
          <a:p>
            <a:pPr marL="285750" indent="-285750" defTabSz="762000">
              <a:buFont typeface="Wingdings" pitchFamily="2" charset="2"/>
              <a:buChar char="§"/>
              <a:defRPr/>
            </a:pPr>
            <a:r>
              <a:rPr lang="nb-NO" sz="1400" dirty="0">
                <a:cs typeface="Geist Black" pitchFamily="34" charset="0"/>
                <a:sym typeface="Wingdings" pitchFamily="2" charset="2"/>
              </a:rPr>
              <a:t>Gratisaviser har desidert færrest lesere per eksemplar, da de som mottar en avis gratis ikke vil lese avisen like ofte og like grundig som de som betaler for den selv. </a:t>
            </a:r>
          </a:p>
          <a:p>
            <a:pPr marL="285750" indent="-285750" defTabSz="762000">
              <a:buFont typeface="Wingdings" pitchFamily="2" charset="2"/>
              <a:buChar char="§"/>
              <a:defRPr/>
            </a:pPr>
            <a:r>
              <a:rPr lang="nb-NO" sz="1400" dirty="0">
                <a:cs typeface="Geist Black" pitchFamily="34" charset="0"/>
                <a:sym typeface="Wingdings" pitchFamily="2" charset="2"/>
              </a:rPr>
              <a:t>Nr.2-aviser har nesten alltid relativt sett høyere antall lesere per eksemplar enn nr.1-aviser. Mange leser nr.2-avisen gratis på jobb eller hos naboen.</a:t>
            </a:r>
          </a:p>
          <a:p>
            <a:pPr marL="285750" indent="-285750" defTabSz="762000">
              <a:buFont typeface="Wingdings" pitchFamily="2" charset="2"/>
              <a:buChar char="§"/>
              <a:defRPr/>
            </a:pPr>
            <a:r>
              <a:rPr lang="nb-NO" sz="1400" dirty="0">
                <a:cs typeface="Geist Black" pitchFamily="34" charset="0"/>
                <a:sym typeface="Wingdings" pitchFamily="2" charset="2"/>
              </a:rPr>
              <a:t>Endring av format og antall legg i en avis kan øke tilgjengeligheten og muligheten for at flere kan lese samme eksemplar.</a:t>
            </a:r>
          </a:p>
          <a:p>
            <a:pPr marL="285750" indent="-285750" defTabSz="762000">
              <a:buFont typeface="Wingdings" pitchFamily="2" charset="2"/>
              <a:buChar char="§"/>
              <a:defRPr/>
            </a:pPr>
            <a:r>
              <a:rPr lang="nb-NO" sz="1400" dirty="0">
                <a:cs typeface="Geist Black" pitchFamily="34" charset="0"/>
                <a:sym typeface="Wingdings" pitchFamily="2" charset="2"/>
              </a:rPr>
              <a:t>I noen tilfeller kan opplagsendringene være større enn endringene i lesertallene. F.eks. kan mange av de som slutter å abonnere på eller kjøpe avisen, likevel lese den ved å låne avisen. Dvs. at det på kort sikt kan være et etterslep i antall lesere per eksemplar ved endringer.</a:t>
            </a:r>
          </a:p>
          <a:p>
            <a:pPr marL="285750" indent="-285750" defTabSz="762000">
              <a:buFont typeface="Wingdings" pitchFamily="2" charset="2"/>
              <a:buChar char="§"/>
              <a:defRPr/>
            </a:pPr>
            <a:r>
              <a:rPr lang="nb-NO" sz="1400" dirty="0">
                <a:cs typeface="Geist Black" pitchFamily="34" charset="0"/>
                <a:sym typeface="Wingdings" pitchFamily="2" charset="2"/>
              </a:rPr>
              <a:t>I andre tilfeller kan lesertallet relativt sett (i prosent) falle mer enn opplaget ved at for eksempel færre personer i en husstand eller bedrift leser avisen selv om den er tilgjengelig. </a:t>
            </a:r>
          </a:p>
          <a:p>
            <a:pPr marL="285750" indent="-285750" defTabSz="762000">
              <a:buFont typeface="Wingdings" pitchFamily="2" charset="2"/>
              <a:buChar char="§"/>
              <a:defRPr/>
            </a:pPr>
            <a:r>
              <a:rPr lang="nb-NO" sz="1400" dirty="0"/>
              <a:t>Abonnementsaviser leverer kombinasjonsløsninger hvor husstander får levert alle papirutgaver i tillegg til at de har full digital tilgang. Økt digital lesning innebærer også at lojalitet til lesning av papirutgaven endres, det vil si at man leser færre papirutgaver enn det man har tilgang til.</a:t>
            </a:r>
          </a:p>
          <a:p>
            <a:pPr marL="285750" indent="-285750" defTabSz="762000">
              <a:buFont typeface="Wingdings" pitchFamily="2" charset="2"/>
              <a:buChar char="§"/>
              <a:defRPr/>
            </a:pPr>
            <a:endParaRPr lang="nb-NO" sz="1400" i="1" dirty="0">
              <a:cs typeface="Geist Black" pitchFamily="34" charset="0"/>
              <a:sym typeface="Wingdings" pitchFamily="2" charset="2"/>
            </a:endParaRPr>
          </a:p>
        </p:txBody>
      </p:sp>
      <p:sp>
        <p:nvSpPr>
          <p:cNvPr id="6" name="Plassholder for lysbildenummer 5">
            <a:extLst>
              <a:ext uri="{FF2B5EF4-FFF2-40B4-BE49-F238E27FC236}">
                <a16:creationId xmlns:a16="http://schemas.microsoft.com/office/drawing/2014/main" id="{B7ED4480-842B-B0A8-AABD-301FA8DB8BCC}"/>
              </a:ext>
            </a:extLst>
          </p:cNvPr>
          <p:cNvSpPr>
            <a:spLocks noGrp="1"/>
          </p:cNvSpPr>
          <p:nvPr>
            <p:ph type="sldNum" sz="quarter" idx="10"/>
          </p:nvPr>
        </p:nvSpPr>
        <p:spPr/>
        <p:txBody>
          <a:bodyPr/>
          <a:lstStyle/>
          <a:p>
            <a:fld id="{4034BEE3-566C-4068-A777-C3A4762E861B}" type="slidenum">
              <a:rPr lang="en-GB" smtClean="0"/>
              <a:pPr/>
              <a:t>10</a:t>
            </a:fld>
            <a:endParaRPr lang="en-GB" dirty="0"/>
          </a:p>
        </p:txBody>
      </p:sp>
    </p:spTree>
    <p:extLst>
      <p:ext uri="{BB962C8B-B14F-4D97-AF65-F5344CB8AC3E}">
        <p14:creationId xmlns:p14="http://schemas.microsoft.com/office/powerpoint/2010/main" val="420508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985868" y="5902779"/>
            <a:ext cx="3734575" cy="84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Geist Black" pitchFamily="18" charset="0"/>
              </a:defRPr>
            </a:lvl1pPr>
            <a:lvl2pPr marL="742950" indent="-285750">
              <a:defRPr sz="2400">
                <a:solidFill>
                  <a:schemeClr val="tx1"/>
                </a:solidFill>
                <a:latin typeface="Geist Black" pitchFamily="18" charset="0"/>
              </a:defRPr>
            </a:lvl2pPr>
            <a:lvl3pPr marL="1143000" indent="-228600">
              <a:defRPr sz="2400">
                <a:solidFill>
                  <a:schemeClr val="tx1"/>
                </a:solidFill>
                <a:latin typeface="Geist Black" pitchFamily="18" charset="0"/>
              </a:defRPr>
            </a:lvl3pPr>
            <a:lvl4pPr marL="1600200" indent="-228600">
              <a:defRPr sz="2400">
                <a:solidFill>
                  <a:schemeClr val="tx1"/>
                </a:solidFill>
                <a:latin typeface="Geist Black" pitchFamily="18" charset="0"/>
              </a:defRPr>
            </a:lvl4pPr>
            <a:lvl5pPr marL="2057400" indent="-228600">
              <a:defRPr sz="2400">
                <a:solidFill>
                  <a:schemeClr val="tx1"/>
                </a:solidFill>
                <a:latin typeface="Geist Black" pitchFamily="18" charset="0"/>
              </a:defRPr>
            </a:lvl5pPr>
            <a:lvl6pPr marL="2514600" indent="-228600" eaLnBrk="0" fontAlgn="base" hangingPunct="0">
              <a:spcBef>
                <a:spcPct val="0"/>
              </a:spcBef>
              <a:spcAft>
                <a:spcPct val="0"/>
              </a:spcAft>
              <a:defRPr sz="2400">
                <a:solidFill>
                  <a:schemeClr val="tx1"/>
                </a:solidFill>
                <a:latin typeface="Geist Black" pitchFamily="18" charset="0"/>
              </a:defRPr>
            </a:lvl6pPr>
            <a:lvl7pPr marL="2971800" indent="-228600" eaLnBrk="0" fontAlgn="base" hangingPunct="0">
              <a:spcBef>
                <a:spcPct val="0"/>
              </a:spcBef>
              <a:spcAft>
                <a:spcPct val="0"/>
              </a:spcAft>
              <a:defRPr sz="2400">
                <a:solidFill>
                  <a:schemeClr val="tx1"/>
                </a:solidFill>
                <a:latin typeface="Geist Black" pitchFamily="18" charset="0"/>
              </a:defRPr>
            </a:lvl7pPr>
            <a:lvl8pPr marL="3429000" indent="-228600" eaLnBrk="0" fontAlgn="base" hangingPunct="0">
              <a:spcBef>
                <a:spcPct val="0"/>
              </a:spcBef>
              <a:spcAft>
                <a:spcPct val="0"/>
              </a:spcAft>
              <a:defRPr sz="2400">
                <a:solidFill>
                  <a:schemeClr val="tx1"/>
                </a:solidFill>
                <a:latin typeface="Geist Black" pitchFamily="18" charset="0"/>
              </a:defRPr>
            </a:lvl8pPr>
            <a:lvl9pPr marL="3886200" indent="-228600" eaLnBrk="0" fontAlgn="base" hangingPunct="0">
              <a:spcBef>
                <a:spcPct val="0"/>
              </a:spcBef>
              <a:spcAft>
                <a:spcPct val="0"/>
              </a:spcAft>
              <a:defRPr sz="2400">
                <a:solidFill>
                  <a:schemeClr val="tx1"/>
                </a:solidFill>
                <a:latin typeface="Geist Black" pitchFamily="18" charset="0"/>
              </a:defRPr>
            </a:lvl9pPr>
          </a:lstStyle>
          <a:p>
            <a:endParaRPr lang="nb-NO" altLang="nb-NO" dirty="0"/>
          </a:p>
        </p:txBody>
      </p:sp>
      <p:sp>
        <p:nvSpPr>
          <p:cNvPr id="4" name="Rectangle 3"/>
          <p:cNvSpPr txBox="1">
            <a:spLocks noChangeArrowheads="1"/>
          </p:cNvSpPr>
          <p:nvPr/>
        </p:nvSpPr>
        <p:spPr>
          <a:xfrm>
            <a:off x="335360" y="152400"/>
            <a:ext cx="9570640" cy="838200"/>
          </a:xfrm>
          <a:prstGeom prst="rect">
            <a:avLst/>
          </a:prstGeom>
          <a:noFill/>
        </p:spPr>
        <p:txBody>
          <a:bodyPr/>
          <a:lstStyle>
            <a:lvl1pPr algn="l" defTabSz="914400" rtl="0" eaLnBrk="1" latinLnBrk="0" hangingPunct="1">
              <a:lnSpc>
                <a:spcPct val="100000"/>
              </a:lnSpc>
              <a:spcBef>
                <a:spcPts val="600"/>
              </a:spcBef>
              <a:buNone/>
              <a:defRPr sz="3200" b="1" kern="1200">
                <a:solidFill>
                  <a:schemeClr val="tx1"/>
                </a:solidFill>
                <a:latin typeface="+mj-lt"/>
                <a:ea typeface="+mj-ea"/>
                <a:cs typeface="+mj-cs"/>
              </a:defRPr>
            </a:lvl1pPr>
          </a:lstStyle>
          <a:p>
            <a:r>
              <a:rPr lang="nb-NO" altLang="nb-NO" sz="2800" b="1">
                <a:solidFill>
                  <a:schemeClr val="tx2"/>
                </a:solidFill>
                <a:latin typeface="Geist Black"/>
              </a:rPr>
              <a:t>Feilmarginer</a:t>
            </a:r>
          </a:p>
        </p:txBody>
      </p:sp>
      <p:sp>
        <p:nvSpPr>
          <p:cNvPr id="5" name="Rectangle 4"/>
          <p:cNvSpPr txBox="1">
            <a:spLocks noChangeArrowheads="1"/>
          </p:cNvSpPr>
          <p:nvPr/>
        </p:nvSpPr>
        <p:spPr>
          <a:xfrm>
            <a:off x="203366" y="836712"/>
            <a:ext cx="11653273" cy="5338847"/>
          </a:xfrm>
          <a:prstGeom prst="rect">
            <a:avLst/>
          </a:prstGeom>
          <a:noFill/>
        </p:spPr>
        <p:txBody>
          <a:bodyPr/>
          <a:lstStyle>
            <a:lvl1pPr marL="0" indent="0" algn="l" defTabSz="914400" rtl="0" eaLnBrk="1" latinLnBrk="0" hangingPunct="1">
              <a:lnSpc>
                <a:spcPct val="100000"/>
              </a:lnSpc>
              <a:spcBef>
                <a:spcPts val="1200"/>
              </a:spcBef>
              <a:buFont typeface="Geist Black"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a:lstStyle>
          <a:p>
            <a:pPr>
              <a:lnSpc>
                <a:spcPct val="90000"/>
              </a:lnSpc>
              <a:tabLst>
                <a:tab pos="1527175" algn="ctr"/>
                <a:tab pos="2282825" algn="ctr"/>
                <a:tab pos="2947988" algn="ctr"/>
                <a:tab pos="3810000" algn="ctr"/>
                <a:tab pos="4564063" algn="ctr"/>
                <a:tab pos="5337175" algn="ctr"/>
                <a:tab pos="6092825" algn="ctr"/>
              </a:tabLst>
            </a:pPr>
            <a:r>
              <a:rPr lang="nb-NO" altLang="nb-NO" sz="1400" dirty="0">
                <a:latin typeface="Geist Black" charset="0"/>
                <a:cs typeface="Geist Black" charset="0"/>
              </a:rPr>
              <a:t>Matrisen viser at feilmarginene øker jo mindre utvalget er (antall obs.), og jo nærmere prosentresultatet er 50 %. Denne oversikten over feilmarginer angir et intervall for prosentresultatet som med 95 % sannsynlighet inneholder det sanne resultatet. F.eks. vil dekningen (den sanne verdien) for et medium som viser 20% med ca. 30 000 intervju, ligge mellom 19,6 % og 20,4 %. Feilmarginen er </a:t>
            </a:r>
            <a:r>
              <a:rPr lang="nb-NO" altLang="nb-NO" sz="1400" dirty="0">
                <a:solidFill>
                  <a:srgbClr val="000000"/>
                </a:solidFill>
                <a:latin typeface="Geist Black" charset="0"/>
                <a:cs typeface="Geist Black" charset="0"/>
              </a:rPr>
              <a:t>her altså +/- 0,4 %, </a:t>
            </a:r>
            <a:r>
              <a:rPr lang="nb-NO" altLang="nb-NO" sz="1400" dirty="0">
                <a:latin typeface="Geist Black" charset="0"/>
                <a:cs typeface="Geist Black" charset="0"/>
              </a:rPr>
              <a:t>som tilsvarer +/- 15 000 personer. Lokalaviser, som har betydelig lavere antall intervju – ofte rundt 1000, har relativt sett langt høyere feilmarginer.</a:t>
            </a:r>
          </a:p>
          <a:p>
            <a:pPr algn="ctr">
              <a:lnSpc>
                <a:spcPct val="90000"/>
              </a:lnSpc>
              <a:tabLst>
                <a:tab pos="1527175" algn="ctr"/>
                <a:tab pos="2282825" algn="ctr"/>
                <a:tab pos="2947988" algn="ctr"/>
                <a:tab pos="3810000" algn="ctr"/>
                <a:tab pos="4564063" algn="ctr"/>
                <a:tab pos="5337175" algn="ctr"/>
                <a:tab pos="6092825" algn="ctr"/>
              </a:tabLst>
            </a:pPr>
            <a:r>
              <a:rPr lang="nb-NO" altLang="nb-NO" sz="1800" dirty="0">
                <a:latin typeface="Geist Black" charset="0"/>
                <a:cs typeface="Geist Black" charset="0"/>
              </a:rPr>
              <a:t>Antall intervju						</a:t>
            </a:r>
          </a:p>
          <a:p>
            <a:pPr>
              <a:lnSpc>
                <a:spcPct val="8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1/99%	3/97%	5/95%	10/90%	 20/80%	 30/70%	         40/60%      50/50 %	</a:t>
            </a: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100	2,0	3,3	4,3	5,9	7,9	 9,0 	 9,6	           9,8	</a:t>
            </a: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200	1,2	2,4	3,0	4,2	5,5	6,4	6,8	           6,9</a:t>
            </a:r>
            <a:r>
              <a:rPr lang="nb-NO" altLang="nb-NO" sz="1200" i="1" dirty="0">
                <a:latin typeface="Geist Black" charset="0"/>
                <a:cs typeface="Geist Black" charset="0"/>
              </a:rPr>
              <a:t>	</a:t>
            </a:r>
            <a:endParaRPr lang="nb-NO" altLang="nb-NO" sz="1200" dirty="0">
              <a:latin typeface="Geist Black" charset="0"/>
              <a:cs typeface="Geist Black" charset="0"/>
            </a:endParaRP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400	1,0	1,7	2,2	3,0	3,9	4,5	4,8	           4,9	</a:t>
            </a:r>
            <a:endParaRPr lang="nb-NO" altLang="nb-NO" sz="1200" i="1" dirty="0">
              <a:latin typeface="Geist Black" charset="0"/>
              <a:cs typeface="Geist Black" charset="0"/>
            </a:endParaRP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800	0,6	1,2	1,5	2,1	2,8	3,2	3,4	           3,5	</a:t>
            </a: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1000	0,6	1,1	1,4	1,9	2,5	2,8	3,0	           3,1	</a:t>
            </a:r>
          </a:p>
          <a:p>
            <a:pPr>
              <a:lnSpc>
                <a:spcPct val="9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1200	0,6	1,0	1,2	1,7	2,3	2,6	2,8	           2,9	</a:t>
            </a:r>
          </a:p>
          <a:p>
            <a:pPr>
              <a:lnSpc>
                <a:spcPct val="8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2500	0,4	0,6	0,9	1,2	1,6	1,8	1,9	           2,0	</a:t>
            </a:r>
          </a:p>
          <a:p>
            <a:pPr>
              <a:lnSpc>
                <a:spcPct val="80000"/>
              </a:lnSpc>
              <a:tabLst>
                <a:tab pos="1527175" algn="ctr"/>
                <a:tab pos="2282825" algn="ctr"/>
                <a:tab pos="2947988" algn="ctr"/>
                <a:tab pos="3810000" algn="ctr"/>
                <a:tab pos="4564063" algn="ctr"/>
                <a:tab pos="5337175" algn="ctr"/>
                <a:tab pos="6092825" algn="ctr"/>
              </a:tabLst>
            </a:pPr>
            <a:r>
              <a:rPr lang="nb-NO" altLang="nb-NO" sz="1200" i="1" dirty="0">
                <a:latin typeface="Geist Black" charset="0"/>
                <a:cs typeface="Geist Black" charset="0"/>
              </a:rPr>
              <a:t> </a:t>
            </a:r>
            <a:r>
              <a:rPr lang="nb-NO" altLang="nb-NO" sz="1200" dirty="0">
                <a:latin typeface="Geist Black" charset="0"/>
                <a:cs typeface="Geist Black" charset="0"/>
              </a:rPr>
              <a:t>3000	0,4	0,6	0,8	1,1	1,5	1,7	1,8	           1,8</a:t>
            </a:r>
          </a:p>
          <a:p>
            <a:pPr>
              <a:lnSpc>
                <a:spcPct val="80000"/>
              </a:lnSpc>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10000	0,2	0,3	0,4	0,6	0,8	0,9	1,0	           1,0	</a:t>
            </a:r>
          </a:p>
          <a:p>
            <a:pPr marL="228600" lvl="1" indent="-228600">
              <a:lnSpc>
                <a:spcPct val="90000"/>
              </a:lnSpc>
              <a:buFont typeface="Wingdings" panose="05000000000000000000" pitchFamily="2" charset="2"/>
              <a:buAutoNum type="arabicPlain" startAt="30000"/>
              <a:tabLst>
                <a:tab pos="1527175" algn="ctr"/>
                <a:tab pos="2282825" algn="ctr"/>
                <a:tab pos="2947988" algn="ctr"/>
                <a:tab pos="3810000" algn="ctr"/>
                <a:tab pos="4564063" algn="ctr"/>
                <a:tab pos="5337175" algn="ctr"/>
                <a:tab pos="6092825" algn="ctr"/>
              </a:tabLst>
            </a:pPr>
            <a:r>
              <a:rPr lang="nb-NO" altLang="nb-NO" sz="1200" dirty="0">
                <a:latin typeface="Geist Black" charset="0"/>
                <a:cs typeface="Geist Black" charset="0"/>
              </a:rPr>
              <a:t>              	0,1	0,1	0,2	0,4	0,4	0,5	0,5	           0,5</a:t>
            </a:r>
          </a:p>
        </p:txBody>
      </p:sp>
      <p:pic>
        <p:nvPicPr>
          <p:cNvPr id="7" name="Picture 6">
            <a:extLst>
              <a:ext uri="{FF2B5EF4-FFF2-40B4-BE49-F238E27FC236}">
                <a16:creationId xmlns:a16="http://schemas.microsoft.com/office/drawing/2014/main" id="{EE6EEBE1-89D7-4620-847A-97963FA3FEAF}"/>
              </a:ext>
            </a:extLst>
          </p:cNvPr>
          <p:cNvPicPr>
            <a:picLocks noChangeAspect="1"/>
          </p:cNvPicPr>
          <p:nvPr/>
        </p:nvPicPr>
        <p:blipFill>
          <a:blip r:embed="rId2"/>
          <a:stretch>
            <a:fillRect/>
          </a:stretch>
        </p:blipFill>
        <p:spPr>
          <a:xfrm>
            <a:off x="10612339" y="6153150"/>
            <a:ext cx="691321" cy="704850"/>
          </a:xfrm>
          <a:prstGeom prst="rect">
            <a:avLst/>
          </a:prstGeom>
        </p:spPr>
      </p:pic>
      <p:sp>
        <p:nvSpPr>
          <p:cNvPr id="9" name="Plassholder for lysbildenummer 8">
            <a:extLst>
              <a:ext uri="{FF2B5EF4-FFF2-40B4-BE49-F238E27FC236}">
                <a16:creationId xmlns:a16="http://schemas.microsoft.com/office/drawing/2014/main" id="{27D51B5B-87C0-2B2E-3FBD-7418AED7E1F4}"/>
              </a:ext>
            </a:extLst>
          </p:cNvPr>
          <p:cNvSpPr>
            <a:spLocks noGrp="1"/>
          </p:cNvSpPr>
          <p:nvPr>
            <p:ph type="sldNum" sz="quarter" idx="10"/>
          </p:nvPr>
        </p:nvSpPr>
        <p:spPr/>
        <p:txBody>
          <a:bodyPr/>
          <a:lstStyle/>
          <a:p>
            <a:fld id="{4034BEE3-566C-4068-A777-C3A4762E861B}" type="slidenum">
              <a:rPr lang="en-GB" smtClean="0"/>
              <a:pPr/>
              <a:t>11</a:t>
            </a:fld>
            <a:endParaRPr lang="en-GB" dirty="0"/>
          </a:p>
        </p:txBody>
      </p:sp>
    </p:spTree>
    <p:extLst>
      <p:ext uri="{BB962C8B-B14F-4D97-AF65-F5344CB8AC3E}">
        <p14:creationId xmlns:p14="http://schemas.microsoft.com/office/powerpoint/2010/main" val="68047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P" val="SOURCEBOX"/>
</p:tagLst>
</file>

<file path=ppt/tags/tag2.xml><?xml version="1.0" encoding="utf-8"?>
<p:tagLst xmlns:a="http://schemas.openxmlformats.org/drawingml/2006/main" xmlns:r="http://schemas.openxmlformats.org/officeDocument/2006/relationships" xmlns:p="http://schemas.openxmlformats.org/presentationml/2006/main">
  <p:tag name="SHP" val="SOURCEBOX"/>
</p:tagLst>
</file>

<file path=ppt/theme/theme1.xml><?xml version="1.0" encoding="utf-8"?>
<a:theme xmlns:a="http://schemas.openxmlformats.org/drawingml/2006/main" name="White Theme">
  <a:themeElements>
    <a:clrScheme name="Fifty5Blue">
      <a:dk1>
        <a:srgbClr val="000000"/>
      </a:dk1>
      <a:lt1>
        <a:srgbClr val="FFFFFF"/>
      </a:lt1>
      <a:dk2>
        <a:srgbClr val="0032FF"/>
      </a:dk2>
      <a:lt2>
        <a:srgbClr val="D7D7DA"/>
      </a:lt2>
      <a:accent1>
        <a:srgbClr val="0032FF"/>
      </a:accent1>
      <a:accent2>
        <a:srgbClr val="000046"/>
      </a:accent2>
      <a:accent3>
        <a:srgbClr val="0032D2"/>
      </a:accent3>
      <a:accent4>
        <a:srgbClr val="1450FF"/>
      </a:accent4>
      <a:accent5>
        <a:srgbClr val="64A0FF"/>
      </a:accent5>
      <a:accent6>
        <a:srgbClr val="A0D7FF"/>
      </a:accent6>
      <a:hlink>
        <a:srgbClr val="78B3FF"/>
      </a:hlink>
      <a:folHlink>
        <a:srgbClr val="508CFF"/>
      </a:folHlink>
    </a:clrScheme>
    <a:fontScheme name="Consolas-Verdana">
      <a:majorFont>
        <a:latin typeface="Geist Black" panose="020B0609020204030204"/>
        <a:ea typeface="Geist Black"/>
        <a:cs typeface="Geist Black"/>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ist Black" panose="020B0604030504040204"/>
        <a:ea typeface="Geist Black"/>
        <a:cs typeface="Geist Black"/>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ist_Fifty5Blue_Template" id="{17658AA5-FA21-FF4A-B4D3-F3C50E1C5651}" vid="{4D58413C-A2DD-1640-94A4-FA0103B3D653}"/>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eist Black" panose="02110004020202020204"/>
        <a:ea typeface="Geist Black"/>
        <a:cs typeface="Geist Black"/>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Black" panose="02110004020202020204"/>
        <a:ea typeface="Geist Black"/>
        <a:cs typeface="Geist Black"/>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eist Black" panose="02110004020202020204"/>
        <a:ea typeface="Geist Black"/>
        <a:cs typeface="Geist Black"/>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Black" panose="02110004020202020204"/>
        <a:ea typeface="Geist Black"/>
        <a:cs typeface="Geist Black"/>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eist Black" panose="02110004020202020204"/>
        <a:ea typeface="Geist Black"/>
        <a:cs typeface="Geist Black"/>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Black" panose="02110004020202020204"/>
        <a:ea typeface="Geist Black"/>
        <a:cs typeface="Geist Black"/>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0D516F3D112B2419EE0DA60BA85138F" ma:contentTypeVersion="10" ma:contentTypeDescription="Create a new document." ma:contentTypeScope="" ma:versionID="b7dab2b05b1ab3b7b4b4a1c8670510c2">
  <xsd:schema xmlns:xsd="http://www.w3.org/2001/XMLSchema" xmlns:xs="http://www.w3.org/2001/XMLSchema" xmlns:p="http://schemas.microsoft.com/office/2006/metadata/properties" xmlns:ns3="d0738f64-dd97-4ddf-9d22-0b5e83c70e59" targetNamespace="http://schemas.microsoft.com/office/2006/metadata/properties" ma:root="true" ma:fieldsID="59b14099abf07b6dfa71f41de26d0fe1" ns3:_="">
    <xsd:import namespace="d0738f64-dd97-4ddf-9d22-0b5e83c70e5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38f64-dd97-4ddf-9d22-0b5e83c70e5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d0738f64-dd97-4ddf-9d22-0b5e83c70e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82AAC6-334E-4E83-BA89-CCC63AA7A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38f64-dd97-4ddf-9d22-0b5e83c70e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2B8979-3BBC-497F-91C8-CAD42C72C9A9}">
  <ds:schemaRefs>
    <ds:schemaRef ds:uri="http://purl.org/dc/elements/1.1/"/>
    <ds:schemaRef ds:uri="http://schemas.openxmlformats.org/package/2006/metadata/core-properties"/>
    <ds:schemaRef ds:uri="http://purl.org/dc/terms/"/>
    <ds:schemaRef ds:uri="d0738f64-dd97-4ddf-9d22-0b5e83c70e59"/>
    <ds:schemaRef ds:uri="http://www.w3.org/XML/1998/namespace"/>
    <ds:schemaRef ds:uri="http://schemas.microsoft.com/office/2006/documentManagement/types"/>
    <ds:schemaRef ds:uri="http://purl.org/dc/dcmityp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BEFBD67-58BD-403C-B394-95756901DE59}">
  <ds:schemaRefs>
    <ds:schemaRef ds:uri="http://schemas.microsoft.com/sharepoint/v3/contenttype/forms"/>
  </ds:schemaRefs>
</ds:datastoreItem>
</file>

<file path=docMetadata/LabelInfo.xml><?xml version="1.0" encoding="utf-8"?>
<clbl:labelList xmlns:clbl="http://schemas.microsoft.com/office/2020/mipLabelMetadata">
  <clbl:label id="{3741da7a-79c1-417c-b408-16c0bfe99fca}" enabled="1" method="Standard" siteId="{1e355c04-e0a4-42ed-8e2d-7351591f0ef1}" removed="0"/>
</clbl:labelList>
</file>

<file path=docProps/app.xml><?xml version="1.0" encoding="utf-8"?>
<Properties xmlns="http://schemas.openxmlformats.org/officeDocument/2006/extended-properties" xmlns:vt="http://schemas.openxmlformats.org/officeDocument/2006/docPropsVTypes">
  <Template>Fifty5Blue_Template_Geist</Template>
  <TotalTime>5529</TotalTime>
  <Words>1697</Words>
  <Application>Microsoft Office PowerPoint</Application>
  <PresentationFormat>Widescreen</PresentationFormat>
  <Paragraphs>104</Paragraphs>
  <Slides>11</Slides>
  <Notes>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11</vt:i4>
      </vt:variant>
    </vt:vector>
  </HeadingPairs>
  <TitlesOfParts>
    <vt:vector size="17" baseType="lpstr">
      <vt:lpstr>Arial</vt:lpstr>
      <vt:lpstr>Geist Black</vt:lpstr>
      <vt:lpstr>Wingdings</vt:lpstr>
      <vt:lpstr>White Theme</vt:lpstr>
      <vt:lpstr>1_Custom Design</vt:lpstr>
      <vt:lpstr>Custom Design</vt:lpstr>
      <vt:lpstr>Lesing av aviser 2025/2026:  Færre leser norske aviser</vt:lpstr>
      <vt:lpstr>Forbruker &amp; Media </vt:lpstr>
      <vt:lpstr>Flere av de store avishusene taper lesere, mens lokalavisene øker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Knut-Arne Futsæter</dc:creator>
  <cp:lastModifiedBy>Knut-Arne Futsæter</cp:lastModifiedBy>
  <cp:revision>191</cp:revision>
  <dcterms:created xsi:type="dcterms:W3CDTF">2026-03-02T11:22:33Z</dcterms:created>
  <dcterms:modified xsi:type="dcterms:W3CDTF">2026-09-11T12:24:30Z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0x010100E0D516F3D112B2419EE0DA60BA85138F</vt:lpwstr>
  </property>
  <property fmtid="{D5CDD505-2E9C-101B-9397-08002B2CF9AE}" pid="3" name="MediaServiceImageTags">
    <vt:lpwstr/>
  </property>
  <property fmtid="{D5CDD505-2E9C-101B-9397-08002B2CF9AE}" pid="4" name="MSIP_Label_f1de1571-6e3e-46cc-8858-878c59519771_Enabled">
    <vt:lpwstr>true</vt:lpwstr>
  </property>
  <property fmtid="{D5CDD505-2E9C-101B-9397-08002B2CF9AE}" pid="5" name="MSIP_Label_f1de1571-6e3e-46cc-8858-878c59519771_SetDate">
    <vt:lpwstr>2026-04-15T08:57:14Z</vt:lpwstr>
  </property>
  <property fmtid="{D5CDD505-2E9C-101B-9397-08002B2CF9AE}" pid="6" name="MSIP_Label_f1de1571-6e3e-46cc-8858-878c59519771_Method">
    <vt:lpwstr>Standard</vt:lpwstr>
  </property>
  <property fmtid="{D5CDD505-2E9C-101B-9397-08002B2CF9AE}" pid="7" name="MSIP_Label_f1de1571-6e3e-46cc-8858-878c59519771_Name">
    <vt:lpwstr>Confidential - Internal Only</vt:lpwstr>
  </property>
  <property fmtid="{D5CDD505-2E9C-101B-9397-08002B2CF9AE}" pid="8" name="MSIP_Label_f1de1571-6e3e-46cc-8858-878c59519771_SiteId">
    <vt:lpwstr>b2767241-fab5-454b-8b62-f6324650e316</vt:lpwstr>
  </property>
  <property fmtid="{D5CDD505-2E9C-101B-9397-08002B2CF9AE}" pid="9" name="MSIP_Label_f1de1571-6e3e-46cc-8858-878c59519771_ActionId">
    <vt:lpwstr>68b88d53-2289-421d-b1bb-9e1f5491d09e</vt:lpwstr>
  </property>
  <property fmtid="{D5CDD505-2E9C-101B-9397-08002B2CF9AE}" pid="10" name="MSIP_Label_f1de1571-6e3e-46cc-8858-878c59519771_ContentBits">
    <vt:lpwstr>2</vt:lpwstr>
  </property>
  <property fmtid="{D5CDD505-2E9C-101B-9397-08002B2CF9AE}" pid="11" name="MSIP_Label_f1de1571-6e3e-46cc-8858-878c59519771_Tag">
    <vt:lpwstr>10, 3, 0, 1</vt:lpwstr>
  </property>
  <property fmtid="{D5CDD505-2E9C-101B-9397-08002B2CF9AE}" pid="12" name="ClassificationContentMarkingFooterLocations">
    <vt:lpwstr>White Theme:5</vt:lpwstr>
  </property>
  <property fmtid="{D5CDD505-2E9C-101B-9397-08002B2CF9AE}" pid="13" name="ClassificationContentMarkingFooterText">
    <vt:lpwstr>Confidential</vt:lpwstr>
  </property>
</Properties>
</file>