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charts/chart2.xml" ContentType="application/vnd.openxmlformats-officedocument.drawingml.chart+xml"/>
  <Override PartName="/ppt/tags/tag3.xml" ContentType="application/vnd.openxmlformats-officedocument.presentationml.tags+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ags/tag4.xml" ContentType="application/vnd.openxmlformats-officedocument.presentationml.tags+xml"/>
  <Override PartName="/ppt/charts/chart4.xml" ContentType="application/vnd.openxmlformats-officedocument.drawingml.chart+xml"/>
  <Override PartName="/ppt/tags/tag5.xml" ContentType="application/vnd.openxmlformats-officedocument.presentationml.tags+xml"/>
  <Override PartName="/ppt/charts/chart5.xml" ContentType="application/vnd.openxmlformats-officedocument.drawingml.chart+xml"/>
  <Override PartName="/ppt/notesSlides/notesSlide2.xml" ContentType="application/vnd.openxmlformats-officedocument.presentationml.notesSlide+xml"/>
  <Override PartName="/ppt/charts/chart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55" r:id="rId5"/>
    <p:sldMasterId id="2147483743" r:id="rId6"/>
  </p:sldMasterIdLst>
  <p:notesMasterIdLst>
    <p:notesMasterId r:id="rId17"/>
  </p:notesMasterIdLst>
  <p:sldIdLst>
    <p:sldId id="260" r:id="rId7"/>
    <p:sldId id="363" r:id="rId8"/>
    <p:sldId id="609" r:id="rId9"/>
    <p:sldId id="839" r:id="rId10"/>
    <p:sldId id="838" r:id="rId11"/>
    <p:sldId id="840" r:id="rId12"/>
    <p:sldId id="841" r:id="rId13"/>
    <p:sldId id="2145704750" r:id="rId14"/>
    <p:sldId id="837" r:id="rId15"/>
    <p:sldId id="60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715" autoAdjust="0"/>
    <p:restoredTop sz="97128" autoAdjust="0"/>
  </p:normalViewPr>
  <p:slideViewPr>
    <p:cSldViewPr snapToGrid="0">
      <p:cViewPr varScale="1">
        <p:scale>
          <a:sx n="98" d="100"/>
          <a:sy n="98" d="100"/>
        </p:scale>
        <p:origin x="108" y="144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96" d="100"/>
        <a:sy n="196" d="100"/>
      </p:scale>
      <p:origin x="0" y="-7650"/>
    </p:cViewPr>
  </p:sorterViewPr>
  <p:notesViewPr>
    <p:cSldViewPr snapToGrid="0">
      <p:cViewPr varScale="1">
        <p:scale>
          <a:sx n="120" d="100"/>
          <a:sy n="120" d="100"/>
        </p:scale>
        <p:origin x="2514"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manualLayout>
          <c:layoutTarget val="inner"/>
          <c:xMode val="edge"/>
          <c:yMode val="edge"/>
          <c:x val="0.15462304491548956"/>
          <c:y val="6.2882702845554542E-3"/>
          <c:w val="0.8453769550845105"/>
          <c:h val="0.98867670288119147"/>
        </c:manualLayout>
      </c:layout>
      <c:barChart>
        <c:barDir val="bar"/>
        <c:grouping val="clustered"/>
        <c:varyColors val="0"/>
        <c:ser>
          <c:idx val="2"/>
          <c:order val="0"/>
          <c:tx>
            <c:strRef>
              <c:f>'Ark1'!$B$1</c:f>
              <c:strCache>
                <c:ptCount val="1"/>
                <c:pt idx="0">
                  <c:v>2024/2025</c:v>
                </c:pt>
              </c:strCache>
            </c:strRef>
          </c:tx>
          <c:invertIfNegative val="0"/>
          <c:dLbls>
            <c:dLbl>
              <c:idx val="11"/>
              <c:layout>
                <c:manualLayout>
                  <c:x val="-3.3227192366781571E-3"/>
                  <c:y val="-1.250485917165449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35-4C13-8F08-491953A04102}"/>
                </c:ext>
              </c:extLst>
            </c:dLbl>
            <c:dLbl>
              <c:idx val="15"/>
              <c:layout>
                <c:manualLayout>
                  <c:x val="1.107573078892692E-3"/>
                  <c:y val="-1.250485917165452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235-4C13-8F08-491953A04102}"/>
                </c:ext>
              </c:extLst>
            </c:dLbl>
            <c:spPr>
              <a:noFill/>
              <a:ln>
                <a:noFill/>
              </a:ln>
              <a:effectLst/>
            </c:spPr>
            <c:txPr>
              <a:bodyPr wrap="square" lIns="38100" tIns="19050" rIns="38100" bIns="19050" anchor="ctr">
                <a:spAutoFit/>
              </a:bodyPr>
              <a:lstStyle/>
              <a:p>
                <a:pPr>
                  <a:defRPr sz="1200">
                    <a:solidFill>
                      <a:schemeClr val="bg1">
                        <a:lumMod val="75000"/>
                      </a:schemeClr>
                    </a:solidFill>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'Ark1'!$A$2:$A$26</c:f>
              <c:strCache>
                <c:ptCount val="24"/>
                <c:pt idx="0">
                  <c:v>Villmarksliv</c:v>
                </c:pt>
                <c:pt idx="1">
                  <c:v>Alt om fiske</c:v>
                </c:pt>
                <c:pt idx="2">
                  <c:v>Maison Mat &amp; Vin</c:v>
                </c:pt>
                <c:pt idx="3">
                  <c:v>KK</c:v>
                </c:pt>
                <c:pt idx="4">
                  <c:v>Jakt</c:v>
                </c:pt>
                <c:pt idx="5">
                  <c:v>Kamille</c:v>
                </c:pt>
                <c:pt idx="6">
                  <c:v>Allers</c:v>
                </c:pt>
                <c:pt idx="7">
                  <c:v>Vi Menn</c:v>
                </c:pt>
                <c:pt idx="8">
                  <c:v>Norsk Ukeblad</c:v>
                </c:pt>
                <c:pt idx="9">
                  <c:v>Vi Menn Båt</c:v>
                </c:pt>
                <c:pt idx="10">
                  <c:v>Se og Hør Extra</c:v>
                </c:pt>
                <c:pt idx="11">
                  <c:v>Lev Landlig</c:v>
                </c:pt>
                <c:pt idx="12">
                  <c:v>Bondebladet</c:v>
                </c:pt>
                <c:pt idx="13">
                  <c:v>Fri Flyt - Sportsmagasin</c:v>
                </c:pt>
                <c:pt idx="14">
                  <c:v>Dine Penger</c:v>
                </c:pt>
                <c:pt idx="15">
                  <c:v>Bonytt</c:v>
                </c:pt>
                <c:pt idx="16">
                  <c:v>Hageliv &amp; Uterom</c:v>
                </c:pt>
                <c:pt idx="17">
                  <c:v>Aftenposten Innsikt</c:v>
                </c:pt>
                <c:pt idx="18">
                  <c:v>Her &amp; Nå</c:v>
                </c:pt>
                <c:pt idx="19">
                  <c:v>Familien</c:v>
                </c:pt>
                <c:pt idx="20">
                  <c:v>Aftenposten Historie</c:v>
                </c:pt>
                <c:pt idx="21">
                  <c:v>Vi over 60</c:v>
                </c:pt>
                <c:pt idx="22">
                  <c:v>Se og Hør Tirsdag</c:v>
                </c:pt>
                <c:pt idx="23">
                  <c:v>Hjemmet</c:v>
                </c:pt>
              </c:strCache>
            </c:strRef>
          </c:cat>
          <c:val>
            <c:numRef>
              <c:f>'Ark1'!$B$2:$B$26</c:f>
              <c:numCache>
                <c:formatCode>0</c:formatCode>
                <c:ptCount val="24"/>
                <c:pt idx="0">
                  <c:v>108</c:v>
                </c:pt>
                <c:pt idx="1">
                  <c:v>93</c:v>
                </c:pt>
                <c:pt idx="2">
                  <c:v>103</c:v>
                </c:pt>
                <c:pt idx="3">
                  <c:v>114</c:v>
                </c:pt>
                <c:pt idx="4">
                  <c:v>112</c:v>
                </c:pt>
                <c:pt idx="5">
                  <c:v>104</c:v>
                </c:pt>
                <c:pt idx="6">
                  <c:v>106</c:v>
                </c:pt>
                <c:pt idx="7">
                  <c:v>108</c:v>
                </c:pt>
                <c:pt idx="8">
                  <c:v>121</c:v>
                </c:pt>
                <c:pt idx="9">
                  <c:v>111</c:v>
                </c:pt>
                <c:pt idx="10">
                  <c:v>111</c:v>
                </c:pt>
                <c:pt idx="11">
                  <c:v>112</c:v>
                </c:pt>
                <c:pt idx="12">
                  <c:v>125</c:v>
                </c:pt>
                <c:pt idx="13">
                  <c:v>123</c:v>
                </c:pt>
                <c:pt idx="14">
                  <c:v>130</c:v>
                </c:pt>
                <c:pt idx="15">
                  <c:v>137</c:v>
                </c:pt>
                <c:pt idx="16">
                  <c:v>134</c:v>
                </c:pt>
                <c:pt idx="17">
                  <c:v>163</c:v>
                </c:pt>
                <c:pt idx="18">
                  <c:v>140</c:v>
                </c:pt>
                <c:pt idx="19">
                  <c:v>157</c:v>
                </c:pt>
                <c:pt idx="20">
                  <c:v>207</c:v>
                </c:pt>
                <c:pt idx="21">
                  <c:v>189</c:v>
                </c:pt>
                <c:pt idx="22">
                  <c:v>203</c:v>
                </c:pt>
                <c:pt idx="23">
                  <c:v>227</c:v>
                </c:pt>
              </c:numCache>
            </c:numRef>
          </c:val>
          <c:extLst>
            <c:ext xmlns:c16="http://schemas.microsoft.com/office/drawing/2014/chart" uri="{C3380CC4-5D6E-409C-BE32-E72D297353CC}">
              <c16:uniqueId val="{00000002-C235-4C13-8F08-491953A04102}"/>
            </c:ext>
          </c:extLst>
        </c:ser>
        <c:ser>
          <c:idx val="0"/>
          <c:order val="1"/>
          <c:tx>
            <c:strRef>
              <c:f>'Ark1'!$C$1</c:f>
              <c:strCache>
                <c:ptCount val="1"/>
                <c:pt idx="0">
                  <c:v>2025/2026</c:v>
                </c:pt>
              </c:strCache>
            </c:strRef>
          </c:tx>
          <c:spPr>
            <a:solidFill>
              <a:schemeClr val="tx2"/>
            </a:solidFill>
          </c:spPr>
          <c:invertIfNegative val="0"/>
          <c:dLbls>
            <c:dLbl>
              <c:idx val="15"/>
              <c:layout>
                <c:manualLayout>
                  <c:x val="-1.107573078892692E-3"/>
                  <c:y val="2.751069017763989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235-4C13-8F08-491953A04102}"/>
                </c:ext>
              </c:extLst>
            </c:dLbl>
            <c:spPr>
              <a:noFill/>
              <a:ln>
                <a:noFill/>
              </a:ln>
              <a:effectLst/>
            </c:spPr>
            <c:txPr>
              <a:bodyPr wrap="square" lIns="38100" tIns="19050" rIns="38100" bIns="19050" anchor="ctr">
                <a:spAutoFit/>
              </a:bodyPr>
              <a:lstStyle/>
              <a:p>
                <a:pPr>
                  <a:defRPr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'Ark1'!$A$2:$A$26</c:f>
              <c:strCache>
                <c:ptCount val="24"/>
                <c:pt idx="0">
                  <c:v>Villmarksliv</c:v>
                </c:pt>
                <c:pt idx="1">
                  <c:v>Alt om fiske</c:v>
                </c:pt>
                <c:pt idx="2">
                  <c:v>Maison Mat &amp; Vin</c:v>
                </c:pt>
                <c:pt idx="3">
                  <c:v>KK</c:v>
                </c:pt>
                <c:pt idx="4">
                  <c:v>Jakt</c:v>
                </c:pt>
                <c:pt idx="5">
                  <c:v>Kamille</c:v>
                </c:pt>
                <c:pt idx="6">
                  <c:v>Allers</c:v>
                </c:pt>
                <c:pt idx="7">
                  <c:v>Vi Menn</c:v>
                </c:pt>
                <c:pt idx="8">
                  <c:v>Norsk Ukeblad</c:v>
                </c:pt>
                <c:pt idx="9">
                  <c:v>Vi Menn Båt</c:v>
                </c:pt>
                <c:pt idx="10">
                  <c:v>Se og Hør Extra</c:v>
                </c:pt>
                <c:pt idx="11">
                  <c:v>Lev Landlig</c:v>
                </c:pt>
                <c:pt idx="12">
                  <c:v>Bondebladet</c:v>
                </c:pt>
                <c:pt idx="13">
                  <c:v>Fri Flyt - Sportsmagasin</c:v>
                </c:pt>
                <c:pt idx="14">
                  <c:v>Dine Penger</c:v>
                </c:pt>
                <c:pt idx="15">
                  <c:v>Bonytt</c:v>
                </c:pt>
                <c:pt idx="16">
                  <c:v>Hageliv &amp; Uterom</c:v>
                </c:pt>
                <c:pt idx="17">
                  <c:v>Aftenposten Innsikt</c:v>
                </c:pt>
                <c:pt idx="18">
                  <c:v>Her &amp; Nå</c:v>
                </c:pt>
                <c:pt idx="19">
                  <c:v>Familien</c:v>
                </c:pt>
                <c:pt idx="20">
                  <c:v>Aftenposten Historie</c:v>
                </c:pt>
                <c:pt idx="21">
                  <c:v>Vi over 60</c:v>
                </c:pt>
                <c:pt idx="22">
                  <c:v>Se og Hør Tirsdag</c:v>
                </c:pt>
                <c:pt idx="23">
                  <c:v>Hjemmet</c:v>
                </c:pt>
              </c:strCache>
            </c:strRef>
          </c:cat>
          <c:val>
            <c:numRef>
              <c:f>'Ark1'!$C$2:$C$26</c:f>
              <c:numCache>
                <c:formatCode>0</c:formatCode>
                <c:ptCount val="24"/>
                <c:pt idx="0">
                  <c:v>83</c:v>
                </c:pt>
                <c:pt idx="1">
                  <c:v>87</c:v>
                </c:pt>
                <c:pt idx="2">
                  <c:v>88</c:v>
                </c:pt>
                <c:pt idx="3">
                  <c:v>93</c:v>
                </c:pt>
                <c:pt idx="4">
                  <c:v>98</c:v>
                </c:pt>
                <c:pt idx="5">
                  <c:v>99</c:v>
                </c:pt>
                <c:pt idx="6">
                  <c:v>100</c:v>
                </c:pt>
                <c:pt idx="7">
                  <c:v>100</c:v>
                </c:pt>
                <c:pt idx="8">
                  <c:v>105</c:v>
                </c:pt>
                <c:pt idx="9">
                  <c:v>105</c:v>
                </c:pt>
                <c:pt idx="10">
                  <c:v>106</c:v>
                </c:pt>
                <c:pt idx="11">
                  <c:v>110</c:v>
                </c:pt>
                <c:pt idx="12">
                  <c:v>112</c:v>
                </c:pt>
                <c:pt idx="13">
                  <c:v>113</c:v>
                </c:pt>
                <c:pt idx="14">
                  <c:v>120</c:v>
                </c:pt>
                <c:pt idx="15">
                  <c:v>122</c:v>
                </c:pt>
                <c:pt idx="16">
                  <c:v>126</c:v>
                </c:pt>
                <c:pt idx="17">
                  <c:v>134</c:v>
                </c:pt>
                <c:pt idx="18">
                  <c:v>139</c:v>
                </c:pt>
                <c:pt idx="19">
                  <c:v>140</c:v>
                </c:pt>
                <c:pt idx="20">
                  <c:v>185</c:v>
                </c:pt>
                <c:pt idx="21">
                  <c:v>188</c:v>
                </c:pt>
                <c:pt idx="22">
                  <c:v>197</c:v>
                </c:pt>
                <c:pt idx="23">
                  <c:v>209</c:v>
                </c:pt>
              </c:numCache>
            </c:numRef>
          </c:val>
          <c:extLst>
            <c:ext xmlns:c16="http://schemas.microsoft.com/office/drawing/2014/chart" uri="{C3380CC4-5D6E-409C-BE32-E72D297353CC}">
              <c16:uniqueId val="{00000004-C235-4C13-8F08-491953A04102}"/>
            </c:ext>
          </c:extLst>
        </c:ser>
        <c:dLbls>
          <c:dLblPos val="outEnd"/>
          <c:showLegendKey val="0"/>
          <c:showVal val="1"/>
          <c:showCatName val="0"/>
          <c:showSerName val="0"/>
          <c:showPercent val="0"/>
          <c:showBubbleSize val="0"/>
        </c:dLbls>
        <c:gapWidth val="20"/>
        <c:axId val="483053352"/>
        <c:axId val="483053744"/>
      </c:barChart>
      <c:catAx>
        <c:axId val="483053352"/>
        <c:scaling>
          <c:orientation val="minMax"/>
        </c:scaling>
        <c:delete val="0"/>
        <c:axPos val="l"/>
        <c:numFmt formatCode="General" sourceLinked="1"/>
        <c:majorTickMark val="none"/>
        <c:minorTickMark val="none"/>
        <c:tickLblPos val="nextTo"/>
        <c:txPr>
          <a:bodyPr/>
          <a:lstStyle/>
          <a:p>
            <a:pPr>
              <a:defRPr sz="1200"/>
            </a:pPr>
            <a:endParaRPr lang="nb-NO"/>
          </a:p>
        </c:txPr>
        <c:crossAx val="483053744"/>
        <c:crosses val="autoZero"/>
        <c:auto val="1"/>
        <c:lblAlgn val="ctr"/>
        <c:lblOffset val="100"/>
        <c:noMultiLvlLbl val="0"/>
      </c:catAx>
      <c:valAx>
        <c:axId val="483053744"/>
        <c:scaling>
          <c:orientation val="minMax"/>
        </c:scaling>
        <c:delete val="1"/>
        <c:axPos val="b"/>
        <c:numFmt formatCode="0" sourceLinked="1"/>
        <c:majorTickMark val="out"/>
        <c:minorTickMark val="none"/>
        <c:tickLblPos val="nextTo"/>
        <c:crossAx val="483053352"/>
        <c:crosses val="autoZero"/>
        <c:crossBetween val="between"/>
        <c:majorUnit val="1"/>
      </c:valAx>
      <c:spPr>
        <a:noFill/>
        <a:ln w="25400">
          <a:noFill/>
        </a:ln>
      </c:spPr>
    </c:plotArea>
    <c:legend>
      <c:legendPos val="l"/>
      <c:layout>
        <c:manualLayout>
          <c:xMode val="edge"/>
          <c:yMode val="edge"/>
          <c:x val="0.82514194377505556"/>
          <c:y val="0.71503997311316614"/>
          <c:w val="0.12586129068717672"/>
          <c:h val="0.13251352048354195"/>
        </c:manualLayout>
      </c:layout>
      <c:overlay val="0"/>
      <c:spPr>
        <a:ln>
          <a:solidFill>
            <a:schemeClr val="bg1">
              <a:lumMod val="50000"/>
            </a:schemeClr>
          </a:solidFill>
        </a:ln>
      </c:spPr>
      <c:txPr>
        <a:bodyPr/>
        <a:lstStyle/>
        <a:p>
          <a:pPr>
            <a:defRPr sz="1800"/>
          </a:pPr>
          <a:endParaRPr lang="nb-NO"/>
        </a:p>
      </c:txPr>
    </c:legend>
    <c:plotVisOnly val="1"/>
    <c:dispBlanksAs val="gap"/>
    <c:showDLblsOverMax val="0"/>
  </c:chart>
  <c:txPr>
    <a:bodyPr/>
    <a:lstStyle/>
    <a:p>
      <a:pPr>
        <a:defRPr sz="1400"/>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2"/>
    </mc:Choice>
    <mc:Fallback>
      <c:style val="32"/>
    </mc:Fallback>
  </mc:AlternateContent>
  <c:chart>
    <c:autoTitleDeleted val="1"/>
    <c:plotArea>
      <c:layout>
        <c:manualLayout>
          <c:layoutTarget val="inner"/>
          <c:xMode val="edge"/>
          <c:yMode val="edge"/>
          <c:x val="0.18477109691246998"/>
          <c:y val="0"/>
          <c:w val="0.78564811268964718"/>
          <c:h val="0.98867670288119147"/>
        </c:manualLayout>
      </c:layout>
      <c:barChart>
        <c:barDir val="bar"/>
        <c:grouping val="clustered"/>
        <c:varyColors val="0"/>
        <c:ser>
          <c:idx val="2"/>
          <c:order val="0"/>
          <c:tx>
            <c:strRef>
              <c:f>'Ark1'!$B$1</c:f>
              <c:strCache>
                <c:ptCount val="1"/>
                <c:pt idx="0">
                  <c:v>2024/2025</c:v>
                </c:pt>
              </c:strCache>
            </c:strRef>
          </c:tx>
          <c:invertIfNegative val="0"/>
          <c:dLbls>
            <c:numFmt formatCode="#,##0" sourceLinked="0"/>
            <c:spPr>
              <a:noFill/>
              <a:ln>
                <a:noFill/>
              </a:ln>
              <a:effectLst/>
            </c:spPr>
            <c:txPr>
              <a:bodyPr wrap="square" lIns="38100" tIns="19050" rIns="38100" bIns="19050" anchor="ctr">
                <a:spAutoFit/>
              </a:bodyPr>
              <a:lstStyle/>
              <a:p>
                <a:pPr>
                  <a:defRPr sz="1400"/>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Dagens Næringsliv D2</c:v>
                </c:pt>
                <c:pt idx="1">
                  <c:v>VG Helg</c:v>
                </c:pt>
                <c:pt idx="2">
                  <c:v>DAGBLADET Magasinet</c:v>
                </c:pt>
                <c:pt idx="3">
                  <c:v>A-Magasinet</c:v>
                </c:pt>
              </c:strCache>
            </c:strRef>
          </c:cat>
          <c:val>
            <c:numRef>
              <c:f>'Ark1'!$B$2:$B$5</c:f>
            </c:numRef>
          </c:val>
          <c:extLst>
            <c:ext xmlns:c16="http://schemas.microsoft.com/office/drawing/2014/chart" uri="{C3380CC4-5D6E-409C-BE32-E72D297353CC}">
              <c16:uniqueId val="{00000000-18A1-4523-BE0F-87ACCCEC096E}"/>
            </c:ext>
          </c:extLst>
        </c:ser>
        <c:ser>
          <c:idx val="1"/>
          <c:order val="1"/>
          <c:tx>
            <c:strRef>
              <c:f>'Ark1'!$C$1</c:f>
              <c:strCache>
                <c:ptCount val="1"/>
                <c:pt idx="0">
                  <c:v>2024/2025</c:v>
                </c:pt>
              </c:strCache>
            </c:strRef>
          </c:tx>
          <c:spPr>
            <a:solidFill>
              <a:schemeClr val="tx2">
                <a:lumMod val="40000"/>
                <a:lumOff val="60000"/>
              </a:schemeClr>
            </a:solidFill>
            <a:effectLst/>
          </c:spPr>
          <c:invertIfNegative val="0"/>
          <c:dLbls>
            <c:numFmt formatCode="#,##0" sourceLinked="0"/>
            <c:spPr>
              <a:noFill/>
              <a:ln>
                <a:noFill/>
              </a:ln>
              <a:effectLst/>
            </c:spPr>
            <c:txPr>
              <a:bodyPr wrap="square" lIns="38100" tIns="19050" rIns="38100" bIns="19050" anchor="ctr">
                <a:spAutoFit/>
              </a:bodyPr>
              <a:lstStyle/>
              <a:p>
                <a:pPr>
                  <a:defRPr sz="1400" b="0"/>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Dagens Næringsliv D2</c:v>
                </c:pt>
                <c:pt idx="1">
                  <c:v>VG Helg</c:v>
                </c:pt>
                <c:pt idx="2">
                  <c:v>DAGBLADET Magasinet</c:v>
                </c:pt>
                <c:pt idx="3">
                  <c:v>A-Magasinet</c:v>
                </c:pt>
              </c:strCache>
            </c:strRef>
          </c:cat>
          <c:val>
            <c:numRef>
              <c:f>'Ark1'!$C$2:$C$5</c:f>
              <c:numCache>
                <c:formatCode>0</c:formatCode>
                <c:ptCount val="4"/>
                <c:pt idx="0">
                  <c:v>156</c:v>
                </c:pt>
                <c:pt idx="1">
                  <c:v>168</c:v>
                </c:pt>
                <c:pt idx="2">
                  <c:v>192</c:v>
                </c:pt>
                <c:pt idx="3">
                  <c:v>511</c:v>
                </c:pt>
              </c:numCache>
            </c:numRef>
          </c:val>
          <c:extLst>
            <c:ext xmlns:c16="http://schemas.microsoft.com/office/drawing/2014/chart" uri="{C3380CC4-5D6E-409C-BE32-E72D297353CC}">
              <c16:uniqueId val="{00000001-18A1-4523-BE0F-87ACCCEC096E}"/>
            </c:ext>
          </c:extLst>
        </c:ser>
        <c:ser>
          <c:idx val="0"/>
          <c:order val="2"/>
          <c:tx>
            <c:strRef>
              <c:f>'Ark1'!$D$1</c:f>
              <c:strCache>
                <c:ptCount val="1"/>
                <c:pt idx="0">
                  <c:v>2025/2026</c:v>
                </c:pt>
              </c:strCache>
            </c:strRef>
          </c:tx>
          <c:spPr>
            <a:solidFill>
              <a:schemeClr val="tx2"/>
            </a:solidFill>
          </c:spPr>
          <c:invertIfNegative val="0"/>
          <c:dLbls>
            <c:spPr>
              <a:noFill/>
              <a:ln>
                <a:noFill/>
              </a:ln>
              <a:effectLst/>
            </c:spPr>
            <c:txPr>
              <a:bodyPr wrap="square" lIns="38100" tIns="19050" rIns="38100" bIns="19050" anchor="ctr">
                <a:spAutoFit/>
              </a:bodyPr>
              <a:lstStyle/>
              <a:p>
                <a:pPr>
                  <a:defRPr sz="1600" b="1"/>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'Ark1'!$A$2:$A$5</c:f>
              <c:strCache>
                <c:ptCount val="4"/>
                <c:pt idx="0">
                  <c:v>Dagens Næringsliv D2</c:v>
                </c:pt>
                <c:pt idx="1">
                  <c:v>VG Helg</c:v>
                </c:pt>
                <c:pt idx="2">
                  <c:v>DAGBLADET Magasinet</c:v>
                </c:pt>
                <c:pt idx="3">
                  <c:v>A-Magasinet</c:v>
                </c:pt>
              </c:strCache>
            </c:strRef>
          </c:cat>
          <c:val>
            <c:numRef>
              <c:f>'Ark1'!$D$2:$D$5</c:f>
              <c:numCache>
                <c:formatCode>General</c:formatCode>
                <c:ptCount val="4"/>
                <c:pt idx="0">
                  <c:v>134</c:v>
                </c:pt>
                <c:pt idx="1">
                  <c:v>148</c:v>
                </c:pt>
                <c:pt idx="2">
                  <c:v>169</c:v>
                </c:pt>
                <c:pt idx="3">
                  <c:v>474</c:v>
                </c:pt>
              </c:numCache>
            </c:numRef>
          </c:val>
          <c:extLst>
            <c:ext xmlns:c16="http://schemas.microsoft.com/office/drawing/2014/chart" uri="{C3380CC4-5D6E-409C-BE32-E72D297353CC}">
              <c16:uniqueId val="{00000002-18A1-4523-BE0F-87ACCCEC096E}"/>
            </c:ext>
          </c:extLst>
        </c:ser>
        <c:dLbls>
          <c:dLblPos val="outEnd"/>
          <c:showLegendKey val="0"/>
          <c:showVal val="1"/>
          <c:showCatName val="0"/>
          <c:showSerName val="0"/>
          <c:showPercent val="0"/>
          <c:showBubbleSize val="0"/>
        </c:dLbls>
        <c:gapWidth val="20"/>
        <c:axId val="483053352"/>
        <c:axId val="483053744"/>
      </c:barChart>
      <c:catAx>
        <c:axId val="483053352"/>
        <c:scaling>
          <c:orientation val="minMax"/>
        </c:scaling>
        <c:delete val="0"/>
        <c:axPos val="l"/>
        <c:numFmt formatCode="General" sourceLinked="1"/>
        <c:majorTickMark val="none"/>
        <c:minorTickMark val="none"/>
        <c:tickLblPos val="nextTo"/>
        <c:crossAx val="483053744"/>
        <c:crosses val="autoZero"/>
        <c:auto val="1"/>
        <c:lblAlgn val="ctr"/>
        <c:lblOffset val="100"/>
        <c:noMultiLvlLbl val="0"/>
      </c:catAx>
      <c:valAx>
        <c:axId val="483053744"/>
        <c:scaling>
          <c:orientation val="minMax"/>
        </c:scaling>
        <c:delete val="1"/>
        <c:axPos val="b"/>
        <c:numFmt formatCode="0" sourceLinked="1"/>
        <c:majorTickMark val="out"/>
        <c:minorTickMark val="none"/>
        <c:tickLblPos val="nextTo"/>
        <c:crossAx val="483053352"/>
        <c:crosses val="autoZero"/>
        <c:crossBetween val="between"/>
        <c:majorUnit val="1"/>
      </c:valAx>
      <c:spPr>
        <a:effectLst/>
      </c:spPr>
    </c:plotArea>
    <c:legend>
      <c:legendPos val="r"/>
      <c:layout>
        <c:manualLayout>
          <c:xMode val="edge"/>
          <c:yMode val="edge"/>
          <c:x val="0.83026843734171296"/>
          <c:y val="0.69709461362562242"/>
          <c:w val="0.12934107599590877"/>
          <c:h val="0.15243372654232287"/>
        </c:manualLayout>
      </c:layout>
      <c:overlay val="0"/>
      <c:spPr>
        <a:ln>
          <a:solidFill>
            <a:schemeClr val="bg1">
              <a:lumMod val="50000"/>
            </a:schemeClr>
          </a:solidFill>
        </a:ln>
      </c:spPr>
      <c:txPr>
        <a:bodyPr/>
        <a:lstStyle/>
        <a:p>
          <a:pPr>
            <a:defRPr sz="2000"/>
          </a:pPr>
          <a:endParaRPr lang="nb-NO"/>
        </a:p>
      </c:txPr>
    </c:legend>
    <c:plotVisOnly val="1"/>
    <c:dispBlanksAs val="gap"/>
    <c:showDLblsOverMax val="0"/>
  </c:chart>
  <c:txPr>
    <a:bodyPr/>
    <a:lstStyle/>
    <a:p>
      <a:pPr>
        <a:defRPr sz="1400"/>
      </a:pPr>
      <a:endParaRPr lang="nb-NO"/>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33946085784408"/>
          <c:y val="3.7872189577855299E-3"/>
          <c:w val="0.78564811268964718"/>
          <c:h val="0.98867670288119147"/>
        </c:manualLayout>
      </c:layout>
      <c:barChart>
        <c:barDir val="bar"/>
        <c:grouping val="clustered"/>
        <c:varyColors val="0"/>
        <c:ser>
          <c:idx val="2"/>
          <c:order val="0"/>
          <c:tx>
            <c:strRef>
              <c:f>'Ark1'!$B$1</c:f>
              <c:strCache>
                <c:ptCount val="1"/>
                <c:pt idx="0">
                  <c:v>2024/2025</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Kapital</c:v>
                </c:pt>
                <c:pt idx="1">
                  <c:v>Interiørmagasinet</c:v>
                </c:pt>
                <c:pt idx="2">
                  <c:v>Bo Bedre</c:v>
                </c:pt>
                <c:pt idx="3">
                  <c:v>Jakt &amp; Fiske</c:v>
                </c:pt>
                <c:pt idx="4">
                  <c:v>Hus&amp;Bolig</c:v>
                </c:pt>
                <c:pt idx="5">
                  <c:v>Pensjonisten</c:v>
                </c:pt>
                <c:pt idx="6">
                  <c:v>OBOS-bladet</c:v>
                </c:pt>
                <c:pt idx="7">
                  <c:v>NAF-magasinet Motor</c:v>
                </c:pt>
              </c:strCache>
            </c:strRef>
          </c:cat>
          <c:val>
            <c:numRef>
              <c:f>'Ark1'!$B$2:$B$9</c:f>
            </c:numRef>
          </c:val>
          <c:extLst>
            <c:ext xmlns:c16="http://schemas.microsoft.com/office/drawing/2014/chart" uri="{C3380CC4-5D6E-409C-BE32-E72D297353CC}">
              <c16:uniqueId val="{00000000-E6DB-4A8A-85CA-04AC2936F96C}"/>
            </c:ext>
          </c:extLst>
        </c:ser>
        <c:ser>
          <c:idx val="1"/>
          <c:order val="1"/>
          <c:tx>
            <c:strRef>
              <c:f>'Ark1'!$C$1</c:f>
              <c:strCache>
                <c:ptCount val="1"/>
                <c:pt idx="0">
                  <c:v>2024/2025</c:v>
                </c:pt>
              </c:strCache>
            </c:strRef>
          </c:tx>
          <c:spPr>
            <a:solidFill>
              <a:schemeClr val="tx2">
                <a:lumMod val="40000"/>
                <a:lumOff val="60000"/>
              </a:schemeClr>
            </a:solidFill>
            <a:ln>
              <a:noFill/>
            </a:ln>
            <a:effectLst>
              <a:outerShdw blurRad="57150" dist="19050" dir="5400000" algn="ctr" rotWithShape="0">
                <a:srgbClr val="000000">
                  <a:alpha val="63000"/>
                </a:srgbClr>
              </a:outerShdw>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rgbClr val="000000"/>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Kapital</c:v>
                </c:pt>
                <c:pt idx="1">
                  <c:v>Interiørmagasinet</c:v>
                </c:pt>
                <c:pt idx="2">
                  <c:v>Bo Bedre</c:v>
                </c:pt>
                <c:pt idx="3">
                  <c:v>Jakt &amp; Fiske</c:v>
                </c:pt>
                <c:pt idx="4">
                  <c:v>Hus&amp;Bolig</c:v>
                </c:pt>
                <c:pt idx="5">
                  <c:v>Pensjonisten</c:v>
                </c:pt>
                <c:pt idx="6">
                  <c:v>OBOS-bladet</c:v>
                </c:pt>
                <c:pt idx="7">
                  <c:v>NAF-magasinet Motor</c:v>
                </c:pt>
              </c:strCache>
            </c:strRef>
          </c:cat>
          <c:val>
            <c:numRef>
              <c:f>'Ark1'!$C$2:$C$9</c:f>
              <c:numCache>
                <c:formatCode>0</c:formatCode>
                <c:ptCount val="8"/>
                <c:pt idx="0">
                  <c:v>93</c:v>
                </c:pt>
                <c:pt idx="1">
                  <c:v>109</c:v>
                </c:pt>
                <c:pt idx="2">
                  <c:v>114</c:v>
                </c:pt>
                <c:pt idx="3">
                  <c:v>195</c:v>
                </c:pt>
                <c:pt idx="4">
                  <c:v>244</c:v>
                </c:pt>
                <c:pt idx="5">
                  <c:v>300</c:v>
                </c:pt>
                <c:pt idx="6">
                  <c:v>580</c:v>
                </c:pt>
                <c:pt idx="7">
                  <c:v>587</c:v>
                </c:pt>
              </c:numCache>
            </c:numRef>
          </c:val>
          <c:extLst>
            <c:ext xmlns:c16="http://schemas.microsoft.com/office/drawing/2014/chart" uri="{C3380CC4-5D6E-409C-BE32-E72D297353CC}">
              <c16:uniqueId val="{00000001-E6DB-4A8A-85CA-04AC2936F96C}"/>
            </c:ext>
          </c:extLst>
        </c:ser>
        <c:ser>
          <c:idx val="0"/>
          <c:order val="2"/>
          <c:tx>
            <c:strRef>
              <c:f>'Ark1'!$D$1</c:f>
              <c:strCache>
                <c:ptCount val="1"/>
                <c:pt idx="0">
                  <c:v>2025/2026</c:v>
                </c:pt>
              </c:strCache>
            </c:strRef>
          </c:tx>
          <c:spPr>
            <a:solidFill>
              <a:schemeClr val="tx2"/>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'Ark1'!$A$2:$A$9</c:f>
              <c:strCache>
                <c:ptCount val="8"/>
                <c:pt idx="0">
                  <c:v>Kapital</c:v>
                </c:pt>
                <c:pt idx="1">
                  <c:v>Interiørmagasinet</c:v>
                </c:pt>
                <c:pt idx="2">
                  <c:v>Bo Bedre</c:v>
                </c:pt>
                <c:pt idx="3">
                  <c:v>Jakt &amp; Fiske</c:v>
                </c:pt>
                <c:pt idx="4">
                  <c:v>Hus&amp;Bolig</c:v>
                </c:pt>
                <c:pt idx="5">
                  <c:v>Pensjonisten</c:v>
                </c:pt>
                <c:pt idx="6">
                  <c:v>OBOS-bladet</c:v>
                </c:pt>
                <c:pt idx="7">
                  <c:v>NAF-magasinet Motor</c:v>
                </c:pt>
              </c:strCache>
            </c:strRef>
          </c:cat>
          <c:val>
            <c:numRef>
              <c:f>'Ark1'!$D$2:$D$9</c:f>
              <c:numCache>
                <c:formatCode>General</c:formatCode>
                <c:ptCount val="8"/>
                <c:pt idx="0">
                  <c:v>78</c:v>
                </c:pt>
                <c:pt idx="1">
                  <c:v>94</c:v>
                </c:pt>
                <c:pt idx="2">
                  <c:v>106</c:v>
                </c:pt>
                <c:pt idx="3">
                  <c:v>190</c:v>
                </c:pt>
                <c:pt idx="4">
                  <c:v>258</c:v>
                </c:pt>
                <c:pt idx="5">
                  <c:v>298</c:v>
                </c:pt>
                <c:pt idx="6">
                  <c:v>562</c:v>
                </c:pt>
                <c:pt idx="7">
                  <c:v>568</c:v>
                </c:pt>
              </c:numCache>
            </c:numRef>
          </c:val>
          <c:extLst>
            <c:ext xmlns:c16="http://schemas.microsoft.com/office/drawing/2014/chart" uri="{C3380CC4-5D6E-409C-BE32-E72D297353CC}">
              <c16:uniqueId val="{00000002-E6DB-4A8A-85CA-04AC2936F96C}"/>
            </c:ext>
          </c:extLst>
        </c:ser>
        <c:dLbls>
          <c:dLblPos val="outEnd"/>
          <c:showLegendKey val="0"/>
          <c:showVal val="1"/>
          <c:showCatName val="0"/>
          <c:showSerName val="0"/>
          <c:showPercent val="0"/>
          <c:showBubbleSize val="0"/>
        </c:dLbls>
        <c:gapWidth val="20"/>
        <c:axId val="483053352"/>
        <c:axId val="483053744"/>
      </c:barChart>
      <c:catAx>
        <c:axId val="483053352"/>
        <c:scaling>
          <c:orientation val="minMax"/>
        </c:scaling>
        <c:delete val="0"/>
        <c:axPos val="l"/>
        <c:numFmt formatCode="General" sourceLinked="1"/>
        <c:majorTickMark val="none"/>
        <c:minorTickMark val="none"/>
        <c:tickLblPos val="nextTo"/>
        <c:spPr>
          <a:noFill/>
          <a:ln w="1270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nb-NO"/>
          </a:p>
        </c:txPr>
        <c:crossAx val="483053744"/>
        <c:crosses val="autoZero"/>
        <c:auto val="1"/>
        <c:lblAlgn val="ctr"/>
        <c:lblOffset val="100"/>
        <c:noMultiLvlLbl val="0"/>
      </c:catAx>
      <c:valAx>
        <c:axId val="483053744"/>
        <c:scaling>
          <c:orientation val="minMax"/>
        </c:scaling>
        <c:delete val="1"/>
        <c:axPos val="b"/>
        <c:numFmt formatCode="0" sourceLinked="1"/>
        <c:majorTickMark val="out"/>
        <c:minorTickMark val="none"/>
        <c:tickLblPos val="nextTo"/>
        <c:crossAx val="483053352"/>
        <c:crosses val="autoZero"/>
        <c:crossBetween val="between"/>
        <c:majorUnit val="1"/>
      </c:valAx>
      <c:spPr>
        <a:noFill/>
        <a:ln>
          <a:noFill/>
        </a:ln>
        <a:effectLst/>
      </c:spPr>
    </c:plotArea>
    <c:legend>
      <c:legendPos val="r"/>
      <c:layout>
        <c:manualLayout>
          <c:xMode val="edge"/>
          <c:yMode val="edge"/>
          <c:x val="0.83026843734171296"/>
          <c:y val="0.75376541996087398"/>
          <c:w val="0.12934107599590877"/>
          <c:h val="0.15679139247094909"/>
        </c:manualLayout>
      </c:layout>
      <c:overlay val="0"/>
      <c:spPr>
        <a:noFill/>
        <a:ln>
          <a:solidFill>
            <a:schemeClr val="bg1">
              <a:lumMod val="50000"/>
            </a:schemeClr>
          </a:solid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nb-NO"/>
        </a:p>
      </c:txPr>
    </c:legend>
    <c:plotVisOnly val="1"/>
    <c:dispBlanksAs val="gap"/>
    <c:showDLblsOverMax val="0"/>
  </c:chart>
  <c:spPr>
    <a:noFill/>
    <a:ln w="12700" cap="flat" cmpd="sng" algn="ctr">
      <a:noFill/>
      <a:prstDash val="solid"/>
      <a:miter lim="800000"/>
    </a:ln>
    <a:effectLst/>
  </c:spPr>
  <c:txPr>
    <a:bodyPr/>
    <a:lstStyle/>
    <a:p>
      <a:pPr>
        <a:defRPr sz="1400"/>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9018204781928"/>
          <c:y val="3.0613615038180232E-3"/>
          <c:w val="0.82856126112864104"/>
          <c:h val="0.94207734047810632"/>
        </c:manualLayout>
      </c:layout>
      <c:barChart>
        <c:barDir val="bar"/>
        <c:grouping val="clustered"/>
        <c:varyColors val="0"/>
        <c:ser>
          <c:idx val="0"/>
          <c:order val="0"/>
          <c:tx>
            <c:strRef>
              <c:f>Sheet1!$B$1</c:f>
              <c:strCache>
                <c:ptCount val="1"/>
                <c:pt idx="0">
                  <c:v>2024/2025</c:v>
                </c:pt>
              </c:strCache>
            </c:strRef>
          </c:tx>
          <c:spPr>
            <a:solidFill>
              <a:schemeClr val="tx2">
                <a:lumMod val="40000"/>
                <a:lumOff val="60000"/>
              </a:schemeClr>
            </a:solidFill>
          </c:spPr>
          <c:invertIfNegative val="0"/>
          <c:dLbls>
            <c:numFmt formatCode="#,##0" sourceLinked="0"/>
            <c:spPr>
              <a:noFill/>
              <a:ln>
                <a:noFill/>
              </a:ln>
              <a:effectLst/>
            </c:spPr>
            <c:txPr>
              <a:bodyPr wrap="square" lIns="38100" tIns="19050" rIns="38100" bIns="19050" anchor="ctr">
                <a:spAutoFit/>
              </a:bodyPr>
              <a:lstStyle/>
              <a:p>
                <a:pPr>
                  <a:defRPr sz="1800" b="1"/>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KK Digitalt total (PC/M/N)</c:v>
                </c:pt>
                <c:pt idx="1">
                  <c:v>Klikk Digitalt total (PC/M/N)</c:v>
                </c:pt>
                <c:pt idx="2">
                  <c:v>Se og Hør Digitalt total (PC/M/N)</c:v>
                </c:pt>
              </c:strCache>
            </c:strRef>
          </c:cat>
          <c:val>
            <c:numRef>
              <c:f>Sheet1!$B$2:$B$4</c:f>
              <c:numCache>
                <c:formatCode>General</c:formatCode>
                <c:ptCount val="3"/>
                <c:pt idx="0">
                  <c:v>111.45099999999999</c:v>
                </c:pt>
                <c:pt idx="1">
                  <c:v>134.297</c:v>
                </c:pt>
                <c:pt idx="2">
                  <c:v>307.94299999999998</c:v>
                </c:pt>
              </c:numCache>
            </c:numRef>
          </c:val>
          <c:extLst>
            <c:ext xmlns:c16="http://schemas.microsoft.com/office/drawing/2014/chart" uri="{C3380CC4-5D6E-409C-BE32-E72D297353CC}">
              <c16:uniqueId val="{00000000-0E3F-45B0-BBF2-0B35C10A2162}"/>
            </c:ext>
          </c:extLst>
        </c:ser>
        <c:ser>
          <c:idx val="1"/>
          <c:order val="1"/>
          <c:tx>
            <c:strRef>
              <c:f>Sheet1!$C$1</c:f>
              <c:strCache>
                <c:ptCount val="1"/>
                <c:pt idx="0">
                  <c:v>2025/2026</c:v>
                </c:pt>
              </c:strCache>
            </c:strRef>
          </c:tx>
          <c:spPr>
            <a:solidFill>
              <a:schemeClr val="tx2"/>
            </a:solidFill>
          </c:spPr>
          <c:invertIfNegative val="0"/>
          <c:dLbls>
            <c:numFmt formatCode="#,##0" sourceLinked="0"/>
            <c:spPr>
              <a:noFill/>
              <a:ln>
                <a:noFill/>
              </a:ln>
              <a:effectLst/>
            </c:spPr>
            <c:txPr>
              <a:bodyPr wrap="square" lIns="38100" tIns="19050" rIns="38100" bIns="19050" anchor="ctr">
                <a:spAutoFit/>
              </a:bodyPr>
              <a:lstStyle/>
              <a:p>
                <a:pPr>
                  <a:defRPr sz="1800" b="1"/>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KK Digitalt total (PC/M/N)</c:v>
                </c:pt>
                <c:pt idx="1">
                  <c:v>Klikk Digitalt total (PC/M/N)</c:v>
                </c:pt>
                <c:pt idx="2">
                  <c:v>Se og Hør Digitalt total (PC/M/N)</c:v>
                </c:pt>
              </c:strCache>
            </c:strRef>
          </c:cat>
          <c:val>
            <c:numRef>
              <c:f>Sheet1!$C$2:$C$4</c:f>
              <c:numCache>
                <c:formatCode>0.000</c:formatCode>
                <c:ptCount val="3"/>
                <c:pt idx="0">
                  <c:v>93.251999999999995</c:v>
                </c:pt>
                <c:pt idx="1">
                  <c:v>89.584999999999994</c:v>
                </c:pt>
                <c:pt idx="2">
                  <c:v>216.922</c:v>
                </c:pt>
              </c:numCache>
            </c:numRef>
          </c:val>
          <c:extLst>
            <c:ext xmlns:c16="http://schemas.microsoft.com/office/drawing/2014/chart" uri="{C3380CC4-5D6E-409C-BE32-E72D297353CC}">
              <c16:uniqueId val="{00000001-0E3F-45B0-BBF2-0B35C10A2162}"/>
            </c:ext>
          </c:extLst>
        </c:ser>
        <c:dLbls>
          <c:dLblPos val="outEnd"/>
          <c:showLegendKey val="0"/>
          <c:showVal val="1"/>
          <c:showCatName val="0"/>
          <c:showSerName val="0"/>
          <c:showPercent val="0"/>
          <c:showBubbleSize val="0"/>
        </c:dLbls>
        <c:gapWidth val="50"/>
        <c:axId val="260152680"/>
        <c:axId val="260153464"/>
      </c:barChart>
      <c:catAx>
        <c:axId val="260152680"/>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400" b="0"/>
            </a:pPr>
            <a:endParaRPr lang="nb-NO"/>
          </a:p>
        </c:txPr>
        <c:crossAx val="260153464"/>
        <c:crosses val="autoZero"/>
        <c:auto val="0"/>
        <c:lblAlgn val="ctr"/>
        <c:lblOffset val="100"/>
        <c:tickLblSkip val="1"/>
        <c:tickMarkSkip val="1"/>
        <c:noMultiLvlLbl val="0"/>
      </c:catAx>
      <c:valAx>
        <c:axId val="260153464"/>
        <c:scaling>
          <c:orientation val="minMax"/>
          <c:max val="400"/>
          <c:min val="0"/>
        </c:scaling>
        <c:delete val="0"/>
        <c:axPos val="b"/>
        <c:numFmt formatCode="0" sourceLinked="0"/>
        <c:majorTickMark val="out"/>
        <c:minorTickMark val="none"/>
        <c:tickLblPos val="nextTo"/>
        <c:spPr>
          <a:ln w="3209">
            <a:solidFill>
              <a:schemeClr val="tx1"/>
            </a:solidFill>
            <a:prstDash val="solid"/>
          </a:ln>
        </c:spPr>
        <c:txPr>
          <a:bodyPr rot="0" vert="horz"/>
          <a:lstStyle/>
          <a:p>
            <a:pPr>
              <a:defRPr sz="1200">
                <a:solidFill>
                  <a:schemeClr val="bg1">
                    <a:lumMod val="50000"/>
                  </a:schemeClr>
                </a:solidFill>
              </a:defRPr>
            </a:pPr>
            <a:endParaRPr lang="nb-NO"/>
          </a:p>
        </c:txPr>
        <c:crossAx val="260152680"/>
        <c:crosses val="autoZero"/>
        <c:crossBetween val="between"/>
        <c:majorUnit val="100"/>
        <c:minorUnit val="1"/>
      </c:valAx>
      <c:spPr>
        <a:noFill/>
        <a:ln w="25676">
          <a:noFill/>
        </a:ln>
      </c:spPr>
    </c:plotArea>
    <c:legend>
      <c:legendPos val="r"/>
      <c:layout>
        <c:manualLayout>
          <c:xMode val="edge"/>
          <c:yMode val="edge"/>
          <c:x val="0.86256991869398347"/>
          <c:y val="0.68229933551119926"/>
          <c:w val="0.11832779701444136"/>
          <c:h val="0.14451562409415039"/>
        </c:manualLayout>
      </c:layout>
      <c:overlay val="0"/>
      <c:spPr>
        <a:ln>
          <a:solidFill>
            <a:schemeClr val="bg1">
              <a:lumMod val="50000"/>
            </a:schemeClr>
          </a:solidFill>
        </a:ln>
      </c:spPr>
      <c:txPr>
        <a:bodyPr/>
        <a:lstStyle/>
        <a:p>
          <a:pPr>
            <a:defRPr sz="1800"/>
          </a:pPr>
          <a:endParaRPr lang="nb-NO"/>
        </a:p>
      </c:txPr>
    </c:legend>
    <c:plotVisOnly val="1"/>
    <c:dispBlanksAs val="gap"/>
    <c:showDLblsOverMax val="0"/>
  </c:chart>
  <c:spPr>
    <a:noFill/>
    <a:ln>
      <a:noFill/>
    </a:ln>
  </c:spPr>
  <c:txPr>
    <a:bodyPr/>
    <a:lstStyle/>
    <a:p>
      <a:pPr>
        <a:defRPr sz="1200" b="0" i="0" u="none" strike="noStrike" baseline="0">
          <a:solidFill>
            <a:schemeClr val="tx1"/>
          </a:solidFill>
          <a:latin typeface="+mn-lt"/>
          <a:ea typeface="Verdana"/>
          <a:cs typeface="Verdana"/>
        </a:defRPr>
      </a:pPr>
      <a:endParaRPr lang="nb-NO"/>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29018204781928"/>
          <c:y val="3.0613900478311039E-3"/>
          <c:w val="0.82856126112864104"/>
          <c:h val="0.94207734047810632"/>
        </c:manualLayout>
      </c:layout>
      <c:barChart>
        <c:barDir val="bar"/>
        <c:grouping val="clustered"/>
        <c:varyColors val="0"/>
        <c:ser>
          <c:idx val="0"/>
          <c:order val="0"/>
          <c:tx>
            <c:strRef>
              <c:f>Sheet1!#REF!</c:f>
              <c:strCache>
                <c:ptCount val="1"/>
                <c:pt idx="0">
                  <c:v>#REF!</c:v>
                </c:pt>
              </c:strCache>
            </c:strRef>
          </c:tx>
          <c:invertIfNegative val="0"/>
          <c:dLbls>
            <c:delete val="1"/>
          </c:dLbls>
          <c:cat>
            <c:strRef>
              <c:f>Sheet1!$A$2:$A$3</c:f>
              <c:strCache>
                <c:ptCount val="2"/>
                <c:pt idx="0">
                  <c:v>KK Totalt (P/PC/M/N)</c:v>
                </c:pt>
                <c:pt idx="1">
                  <c:v>Se og Hør Totalt (P/PC/M/N)</c:v>
                </c:pt>
              </c:strCache>
            </c:strRef>
          </c:cat>
          <c:val>
            <c:numRef>
              <c:f>Sheet1!#REF!</c:f>
              <c:numCache>
                <c:formatCode>General</c:formatCode>
                <c:ptCount val="1"/>
                <c:pt idx="0">
                  <c:v>1</c:v>
                </c:pt>
              </c:numCache>
            </c:numRef>
          </c:val>
          <c:extLst>
            <c:ext xmlns:c16="http://schemas.microsoft.com/office/drawing/2014/chart" uri="{C3380CC4-5D6E-409C-BE32-E72D297353CC}">
              <c16:uniqueId val="{00000000-8096-4E6C-A8B2-3AA7543E2293}"/>
            </c:ext>
          </c:extLst>
        </c:ser>
        <c:ser>
          <c:idx val="1"/>
          <c:order val="1"/>
          <c:tx>
            <c:strRef>
              <c:f>Sheet1!$B$1</c:f>
              <c:strCache>
                <c:ptCount val="1"/>
                <c:pt idx="0">
                  <c:v>2024/2025</c:v>
                </c:pt>
              </c:strCache>
            </c:strRef>
          </c:tx>
          <c:spPr>
            <a:solidFill>
              <a:schemeClr val="tx2">
                <a:lumMod val="40000"/>
                <a:lumOff val="60000"/>
              </a:schemeClr>
            </a:solidFill>
          </c:spPr>
          <c:invertIfNegative val="0"/>
          <c:dLbls>
            <c:dLbl>
              <c:idx val="0"/>
              <c:numFmt formatCode="#,##0" sourceLinked="0"/>
              <c:spPr>
                <a:noFill/>
                <a:ln>
                  <a:noFill/>
                </a:ln>
                <a:effectLst/>
              </c:spPr>
              <c:txPr>
                <a:bodyPr wrap="square" lIns="38100" tIns="19050" rIns="38100" bIns="19050" anchor="ctr">
                  <a:spAutoFit/>
                </a:bodyPr>
                <a:lstStyle/>
                <a:p>
                  <a:pPr>
                    <a:defRPr sz="1600" b="0"/>
                  </a:pPr>
                  <a:endParaRPr lang="nb-NO"/>
                </a:p>
              </c:txPr>
              <c:showLegendKey val="0"/>
              <c:showVal val="1"/>
              <c:showCatName val="0"/>
              <c:showSerName val="0"/>
              <c:showPercent val="0"/>
              <c:showBubbleSize val="0"/>
              <c:extLst>
                <c:ext xmlns:c16="http://schemas.microsoft.com/office/drawing/2014/chart" uri="{C3380CC4-5D6E-409C-BE32-E72D297353CC}">
                  <c16:uniqueId val="{00000001-8096-4E6C-A8B2-3AA7543E2293}"/>
                </c:ext>
              </c:extLst>
            </c:dLbl>
            <c:dLbl>
              <c:idx val="1"/>
              <c:numFmt formatCode="#,##0" sourceLinked="0"/>
              <c:spPr>
                <a:noFill/>
                <a:ln>
                  <a:noFill/>
                </a:ln>
                <a:effectLst/>
              </c:spPr>
              <c:txPr>
                <a:bodyPr wrap="square" lIns="38100" tIns="19050" rIns="38100" bIns="19050" anchor="ctr">
                  <a:spAutoFit/>
                </a:bodyPr>
                <a:lstStyle/>
                <a:p>
                  <a:pPr>
                    <a:defRPr sz="1600" b="0"/>
                  </a:pPr>
                  <a:endParaRPr lang="nb-NO"/>
                </a:p>
              </c:txPr>
              <c:showLegendKey val="0"/>
              <c:showVal val="1"/>
              <c:showCatName val="0"/>
              <c:showSerName val="0"/>
              <c:showPercent val="0"/>
              <c:showBubbleSize val="0"/>
              <c:extLst>
                <c:ext xmlns:c16="http://schemas.microsoft.com/office/drawing/2014/chart" uri="{C3380CC4-5D6E-409C-BE32-E72D297353CC}">
                  <c16:uniqueId val="{00000002-8096-4E6C-A8B2-3AA7543E2293}"/>
                </c:ext>
              </c:extLst>
            </c:dLbl>
            <c:numFmt formatCode="#,##0.00" sourceLinked="0"/>
            <c:spPr>
              <a:noFill/>
              <a:ln>
                <a:noFill/>
              </a:ln>
              <a:effectLst/>
            </c:spPr>
            <c:txPr>
              <a:bodyPr wrap="square" lIns="38100" tIns="19050" rIns="38100" bIns="19050" anchor="ctr">
                <a:spAutoFit/>
              </a:bodyPr>
              <a:lstStyle/>
              <a:p>
                <a:pPr>
                  <a:defRPr sz="1600" b="0"/>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KK Totalt (P/PC/M/N)</c:v>
                </c:pt>
                <c:pt idx="1">
                  <c:v>Se og Hør Totalt (P/PC/M/N)</c:v>
                </c:pt>
              </c:strCache>
            </c:strRef>
          </c:cat>
          <c:val>
            <c:numRef>
              <c:f>Sheet1!$B$2:$B$3</c:f>
              <c:numCache>
                <c:formatCode>General</c:formatCode>
                <c:ptCount val="2"/>
                <c:pt idx="0">
                  <c:v>210.52799999999999</c:v>
                </c:pt>
                <c:pt idx="1">
                  <c:v>515.95699999999999</c:v>
                </c:pt>
              </c:numCache>
            </c:numRef>
          </c:val>
          <c:extLst>
            <c:ext xmlns:c16="http://schemas.microsoft.com/office/drawing/2014/chart" uri="{C3380CC4-5D6E-409C-BE32-E72D297353CC}">
              <c16:uniqueId val="{00000003-8096-4E6C-A8B2-3AA7543E2293}"/>
            </c:ext>
          </c:extLst>
        </c:ser>
        <c:ser>
          <c:idx val="2"/>
          <c:order val="2"/>
          <c:tx>
            <c:strRef>
              <c:f>Sheet1!$C$1</c:f>
              <c:strCache>
                <c:ptCount val="1"/>
                <c:pt idx="0">
                  <c:v>2025/2026</c:v>
                </c:pt>
              </c:strCache>
            </c:strRef>
          </c:tx>
          <c:spPr>
            <a:solidFill>
              <a:schemeClr val="tx2"/>
            </a:solidFill>
          </c:spPr>
          <c:invertIfNegative val="0"/>
          <c:dLbls>
            <c:numFmt formatCode="#,##0" sourceLinked="0"/>
            <c:spPr>
              <a:noFill/>
              <a:ln>
                <a:noFill/>
              </a:ln>
              <a:effectLst/>
            </c:spPr>
            <c:txPr>
              <a:bodyPr wrap="square" lIns="38100" tIns="19050" rIns="38100" bIns="19050" anchor="ctr" anchorCtr="0">
                <a:spAutoFit/>
              </a:bodyPr>
              <a:lstStyle/>
              <a:p>
                <a:pPr algn="ctr">
                  <a:defRPr lang="en-US" sz="1600" b="1" i="0" u="none" strike="noStrike" kern="1200" baseline="0">
                    <a:solidFill>
                      <a:srgbClr val="333333"/>
                    </a:solidFill>
                    <a:latin typeface="+mn-lt"/>
                    <a:ea typeface="Verdana"/>
                    <a:cs typeface="Verdana"/>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KK Totalt (P/PC/M/N)</c:v>
                </c:pt>
                <c:pt idx="1">
                  <c:v>Se og Hør Totalt (P/PC/M/N)</c:v>
                </c:pt>
              </c:strCache>
            </c:strRef>
          </c:cat>
          <c:val>
            <c:numRef>
              <c:f>Sheet1!$C$2:$C$3</c:f>
              <c:numCache>
                <c:formatCode>0.000</c:formatCode>
                <c:ptCount val="2"/>
                <c:pt idx="0">
                  <c:v>174.01599999999999</c:v>
                </c:pt>
                <c:pt idx="1">
                  <c:v>423.91500000000002</c:v>
                </c:pt>
              </c:numCache>
            </c:numRef>
          </c:val>
          <c:extLst>
            <c:ext xmlns:c16="http://schemas.microsoft.com/office/drawing/2014/chart" uri="{C3380CC4-5D6E-409C-BE32-E72D297353CC}">
              <c16:uniqueId val="{00000004-8096-4E6C-A8B2-3AA7543E2293}"/>
            </c:ext>
          </c:extLst>
        </c:ser>
        <c:dLbls>
          <c:showLegendKey val="0"/>
          <c:showVal val="1"/>
          <c:showCatName val="0"/>
          <c:showSerName val="0"/>
          <c:showPercent val="0"/>
          <c:showBubbleSize val="0"/>
        </c:dLbls>
        <c:gapWidth val="50"/>
        <c:axId val="260152680"/>
        <c:axId val="260153464"/>
      </c:barChart>
      <c:catAx>
        <c:axId val="260152680"/>
        <c:scaling>
          <c:orientation val="minMax"/>
        </c:scaling>
        <c:delete val="0"/>
        <c:axPos val="l"/>
        <c:numFmt formatCode="General" sourceLinked="1"/>
        <c:majorTickMark val="out"/>
        <c:minorTickMark val="none"/>
        <c:tickLblPos val="nextTo"/>
        <c:spPr>
          <a:ln w="3209">
            <a:solidFill>
              <a:schemeClr val="tx1"/>
            </a:solidFill>
            <a:prstDash val="solid"/>
          </a:ln>
        </c:spPr>
        <c:txPr>
          <a:bodyPr rot="0" vert="horz"/>
          <a:lstStyle/>
          <a:p>
            <a:pPr>
              <a:defRPr sz="1400" b="1"/>
            </a:pPr>
            <a:endParaRPr lang="nb-NO"/>
          </a:p>
        </c:txPr>
        <c:crossAx val="260153464"/>
        <c:crosses val="autoZero"/>
        <c:auto val="0"/>
        <c:lblAlgn val="ctr"/>
        <c:lblOffset val="100"/>
        <c:tickLblSkip val="1"/>
        <c:tickMarkSkip val="1"/>
        <c:noMultiLvlLbl val="0"/>
      </c:catAx>
      <c:valAx>
        <c:axId val="260153464"/>
        <c:scaling>
          <c:orientation val="minMax"/>
          <c:max val="600"/>
          <c:min val="0"/>
        </c:scaling>
        <c:delete val="0"/>
        <c:axPos val="b"/>
        <c:numFmt formatCode="0" sourceLinked="0"/>
        <c:majorTickMark val="out"/>
        <c:minorTickMark val="none"/>
        <c:tickLblPos val="nextTo"/>
        <c:spPr>
          <a:ln w="3209">
            <a:solidFill>
              <a:schemeClr val="tx1"/>
            </a:solidFill>
            <a:prstDash val="solid"/>
          </a:ln>
        </c:spPr>
        <c:txPr>
          <a:bodyPr rot="0" vert="horz"/>
          <a:lstStyle/>
          <a:p>
            <a:pPr>
              <a:defRPr sz="1200">
                <a:solidFill>
                  <a:schemeClr val="bg1">
                    <a:lumMod val="50000"/>
                  </a:schemeClr>
                </a:solidFill>
              </a:defRPr>
            </a:pPr>
            <a:endParaRPr lang="nb-NO"/>
          </a:p>
        </c:txPr>
        <c:crossAx val="260152680"/>
        <c:crosses val="autoZero"/>
        <c:crossBetween val="between"/>
        <c:majorUnit val="100"/>
        <c:minorUnit val="1"/>
      </c:valAx>
      <c:spPr>
        <a:noFill/>
        <a:ln w="25676">
          <a:noFill/>
        </a:ln>
      </c:spPr>
    </c:plotArea>
    <c:legend>
      <c:legendPos val="r"/>
      <c:layout>
        <c:manualLayout>
          <c:xMode val="edge"/>
          <c:yMode val="edge"/>
          <c:x val="0.86765300614648733"/>
          <c:y val="0.62173908708487702"/>
          <c:w val="0.12153583246394993"/>
          <c:h val="0.14912345899459509"/>
        </c:manualLayout>
      </c:layout>
      <c:overlay val="0"/>
      <c:spPr>
        <a:ln>
          <a:solidFill>
            <a:schemeClr val="bg1">
              <a:lumMod val="50000"/>
            </a:schemeClr>
          </a:solidFill>
        </a:ln>
      </c:spPr>
      <c:txPr>
        <a:bodyPr/>
        <a:lstStyle/>
        <a:p>
          <a:pPr>
            <a:defRPr sz="1800"/>
          </a:pPr>
          <a:endParaRPr lang="nb-NO"/>
        </a:p>
      </c:txPr>
    </c:legend>
    <c:plotVisOnly val="1"/>
    <c:dispBlanksAs val="gap"/>
    <c:showDLblsOverMax val="0"/>
  </c:chart>
  <c:spPr>
    <a:noFill/>
    <a:ln>
      <a:noFill/>
    </a:ln>
  </c:spPr>
  <c:txPr>
    <a:bodyPr/>
    <a:lstStyle/>
    <a:p>
      <a:pPr>
        <a:defRPr sz="1200" b="0" i="0" u="none" strike="noStrike" baseline="0">
          <a:solidFill>
            <a:schemeClr val="tx1"/>
          </a:solidFill>
          <a:latin typeface="+mn-lt"/>
          <a:ea typeface="Verdana"/>
          <a:cs typeface="Verdana"/>
        </a:defRPr>
      </a:pPr>
      <a:endParaRPr lang="nb-NO"/>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3.3735686332495095E-2"/>
          <c:y val="4.1257122227160133E-4"/>
          <c:w val="0.95834289592547728"/>
          <c:h val="0.92854083939733623"/>
        </c:manualLayout>
      </c:layout>
      <c:lineChart>
        <c:grouping val="standard"/>
        <c:varyColors val="0"/>
        <c:ser>
          <c:idx val="1"/>
          <c:order val="0"/>
          <c:tx>
            <c:strRef>
              <c:f>'Ark1'!$A$2</c:f>
              <c:strCache>
                <c:ptCount val="1"/>
                <c:pt idx="0">
                  <c:v>  Papiraviser</c:v>
                </c:pt>
              </c:strCache>
            </c:strRef>
          </c:tx>
          <c:spPr>
            <a:ln>
              <a:solidFill>
                <a:schemeClr val="bg1">
                  <a:lumMod val="50000"/>
                </a:schemeClr>
              </a:solidFill>
            </a:ln>
          </c:spPr>
          <c:marker>
            <c:symbol val="none"/>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'Ark1'!$B$1:$P$1</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2025/2026</c:v>
                </c:pt>
              </c:strCache>
            </c:strRef>
          </c:cat>
          <c:val>
            <c:numRef>
              <c:f>'Ark1'!$B$2:$P$2</c:f>
              <c:numCache>
                <c:formatCode>0</c:formatCode>
                <c:ptCount val="14"/>
                <c:pt idx="0">
                  <c:v>66</c:v>
                </c:pt>
                <c:pt idx="1">
                  <c:v>65</c:v>
                </c:pt>
                <c:pt idx="2">
                  <c:v>59</c:v>
                </c:pt>
                <c:pt idx="3">
                  <c:v>53</c:v>
                </c:pt>
                <c:pt idx="4">
                  <c:v>49</c:v>
                </c:pt>
                <c:pt idx="5">
                  <c:v>44</c:v>
                </c:pt>
                <c:pt idx="6">
                  <c:v>40</c:v>
                </c:pt>
                <c:pt idx="7">
                  <c:v>38</c:v>
                </c:pt>
                <c:pt idx="8">
                  <c:v>36</c:v>
                </c:pt>
                <c:pt idx="9">
                  <c:v>32</c:v>
                </c:pt>
                <c:pt idx="10">
                  <c:v>29</c:v>
                </c:pt>
                <c:pt idx="11">
                  <c:v>24</c:v>
                </c:pt>
                <c:pt idx="12">
                  <c:v>23</c:v>
                </c:pt>
                <c:pt idx="13">
                  <c:v>21</c:v>
                </c:pt>
              </c:numCache>
            </c:numRef>
          </c:val>
          <c:smooth val="1"/>
          <c:extLst>
            <c:ext xmlns:c16="http://schemas.microsoft.com/office/drawing/2014/chart" uri="{C3380CC4-5D6E-409C-BE32-E72D297353CC}">
              <c16:uniqueId val="{00000000-0555-49A1-B500-402B482F55E3}"/>
            </c:ext>
          </c:extLst>
        </c:ser>
        <c:ser>
          <c:idx val="0"/>
          <c:order val="1"/>
          <c:tx>
            <c:strRef>
              <c:f>'Ark1'!$A$3</c:f>
              <c:strCache>
                <c:ptCount val="1"/>
                <c:pt idx="0">
                  <c:v>  Papirmagasiner</c:v>
                </c:pt>
              </c:strCache>
            </c:strRef>
          </c:tx>
          <c:spPr>
            <a:ln>
              <a:solidFill>
                <a:schemeClr val="tx2"/>
              </a:solidFill>
            </a:ln>
          </c:spPr>
          <c:marker>
            <c:symbol val="none"/>
          </c:marker>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'Ark1'!$B$1:$P$1</c:f>
              <c:strCache>
                <c:ptCount val="14"/>
                <c:pt idx="0">
                  <c:v>2012</c:v>
                </c:pt>
                <c:pt idx="1">
                  <c:v>2013</c:v>
                </c:pt>
                <c:pt idx="2">
                  <c:v>2014</c:v>
                </c:pt>
                <c:pt idx="3">
                  <c:v>2015</c:v>
                </c:pt>
                <c:pt idx="4">
                  <c:v>2016</c:v>
                </c:pt>
                <c:pt idx="5">
                  <c:v>2017</c:v>
                </c:pt>
                <c:pt idx="6">
                  <c:v>2018</c:v>
                </c:pt>
                <c:pt idx="7">
                  <c:v>2019</c:v>
                </c:pt>
                <c:pt idx="8">
                  <c:v>2020</c:v>
                </c:pt>
                <c:pt idx="9">
                  <c:v>2021</c:v>
                </c:pt>
                <c:pt idx="10">
                  <c:v>2022</c:v>
                </c:pt>
                <c:pt idx="11">
                  <c:v>2023</c:v>
                </c:pt>
                <c:pt idx="12">
                  <c:v>2024</c:v>
                </c:pt>
                <c:pt idx="13">
                  <c:v>2025/2026</c:v>
                </c:pt>
              </c:strCache>
            </c:strRef>
          </c:cat>
          <c:val>
            <c:numRef>
              <c:f>'Ark1'!$B$3:$P$3</c:f>
              <c:numCache>
                <c:formatCode>0</c:formatCode>
                <c:ptCount val="14"/>
                <c:pt idx="0">
                  <c:v>43</c:v>
                </c:pt>
                <c:pt idx="1">
                  <c:v>37</c:v>
                </c:pt>
                <c:pt idx="2">
                  <c:v>35</c:v>
                </c:pt>
                <c:pt idx="3">
                  <c:v>32</c:v>
                </c:pt>
                <c:pt idx="4">
                  <c:v>29</c:v>
                </c:pt>
                <c:pt idx="5">
                  <c:v>25</c:v>
                </c:pt>
                <c:pt idx="6">
                  <c:v>25</c:v>
                </c:pt>
                <c:pt idx="7">
                  <c:v>24</c:v>
                </c:pt>
                <c:pt idx="8">
                  <c:v>21</c:v>
                </c:pt>
                <c:pt idx="9">
                  <c:v>21</c:v>
                </c:pt>
                <c:pt idx="10" formatCode="General">
                  <c:v>19</c:v>
                </c:pt>
                <c:pt idx="11" formatCode="General">
                  <c:v>16</c:v>
                </c:pt>
                <c:pt idx="12">
                  <c:v>15</c:v>
                </c:pt>
                <c:pt idx="13" formatCode="General">
                  <c:v>14</c:v>
                </c:pt>
              </c:numCache>
            </c:numRef>
          </c:val>
          <c:smooth val="0"/>
          <c:extLst>
            <c:ext xmlns:c16="http://schemas.microsoft.com/office/drawing/2014/chart" uri="{C3380CC4-5D6E-409C-BE32-E72D297353CC}">
              <c16:uniqueId val="{00000001-0555-49A1-B500-402B482F55E3}"/>
            </c:ext>
          </c:extLst>
        </c:ser>
        <c:dLbls>
          <c:showLegendKey val="0"/>
          <c:showVal val="0"/>
          <c:showCatName val="0"/>
          <c:showSerName val="0"/>
          <c:showPercent val="0"/>
          <c:showBubbleSize val="0"/>
        </c:dLbls>
        <c:smooth val="0"/>
        <c:axId val="588482144"/>
        <c:axId val="588491552"/>
      </c:lineChart>
      <c:catAx>
        <c:axId val="588482144"/>
        <c:scaling>
          <c:orientation val="minMax"/>
        </c:scaling>
        <c:delete val="0"/>
        <c:axPos val="b"/>
        <c:numFmt formatCode="General" sourceLinked="0"/>
        <c:majorTickMark val="none"/>
        <c:minorTickMark val="none"/>
        <c:tickLblPos val="low"/>
        <c:txPr>
          <a:bodyPr rot="0"/>
          <a:lstStyle/>
          <a:p>
            <a:pPr>
              <a:defRPr sz="1200" b="0"/>
            </a:pPr>
            <a:endParaRPr lang="nb-NO"/>
          </a:p>
        </c:txPr>
        <c:crossAx val="588491552"/>
        <c:crosses val="autoZero"/>
        <c:auto val="1"/>
        <c:lblAlgn val="ctr"/>
        <c:lblOffset val="100"/>
        <c:noMultiLvlLbl val="0"/>
      </c:catAx>
      <c:valAx>
        <c:axId val="588491552"/>
        <c:scaling>
          <c:orientation val="minMax"/>
          <c:max val="75"/>
          <c:min val="0"/>
        </c:scaling>
        <c:delete val="1"/>
        <c:axPos val="l"/>
        <c:numFmt formatCode="0" sourceLinked="1"/>
        <c:majorTickMark val="none"/>
        <c:minorTickMark val="none"/>
        <c:tickLblPos val="nextTo"/>
        <c:crossAx val="588482144"/>
        <c:crosses val="autoZero"/>
        <c:crossBetween val="between"/>
        <c:majorUnit val="10"/>
        <c:minorUnit val="1"/>
      </c:valAx>
    </c:plotArea>
    <c:legend>
      <c:legendPos val="r"/>
      <c:layout>
        <c:manualLayout>
          <c:xMode val="edge"/>
          <c:yMode val="edge"/>
          <c:x val="0.80640735135877561"/>
          <c:y val="0.12599025551751819"/>
          <c:w val="0.16895146921709614"/>
          <c:h val="0.13394296353998442"/>
        </c:manualLayout>
      </c:layout>
      <c:overlay val="0"/>
      <c:spPr>
        <a:ln>
          <a:solidFill>
            <a:schemeClr val="accent1"/>
          </a:solidFill>
        </a:ln>
      </c:spPr>
      <c:txPr>
        <a:bodyPr/>
        <a:lstStyle/>
        <a:p>
          <a:pPr>
            <a:defRPr b="0"/>
          </a:pPr>
          <a:endParaRPr lang="nb-NO"/>
        </a:p>
      </c:txPr>
    </c:legend>
    <c:plotVisOnly val="1"/>
    <c:dispBlanksAs val="gap"/>
    <c:showDLblsOverMax val="0"/>
  </c:chart>
  <c:txPr>
    <a:bodyPr/>
    <a:lstStyle/>
    <a:p>
      <a:pPr>
        <a:defRPr sz="1800"/>
      </a:pPr>
      <a:endParaRPr lang="nb-NO"/>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3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3">
      <cs:styleClr val="auto"/>
    </cs:fillRef>
    <cs:effectRef idx="3">
      <a:schemeClr val="dk1"/>
    </cs:effectRef>
    <cs:fontRef idx="minor">
      <a:schemeClr val="tx1"/>
    </cs:fontRef>
  </cs:dataPoint>
  <cs:dataPoint3D>
    <cs:lnRef idx="0"/>
    <cs:fillRef idx="1">
      <cs:styleClr val="auto"/>
    </cs:fillRef>
    <cs:effectRef idx="3">
      <a:schemeClr val="dk1"/>
    </cs:effectRef>
    <cs:fontRef idx="minor">
      <a:schemeClr val="tx1"/>
    </cs:fontRef>
  </cs:dataPoint3D>
  <cs:dataPointLine>
    <cs:lnRef idx="1">
      <cs:styleClr val="auto"/>
    </cs:lnRef>
    <cs:lineWidthScale>7</cs:lineWidthScale>
    <cs:fillRef idx="0"/>
    <cs:effectRef idx="0"/>
    <cs:fontRef idx="minor">
      <a:schemeClr val="tx1"/>
    </cs:fontRef>
    <cs:spPr>
      <a:ln cap="rnd">
        <a:round/>
      </a:ln>
    </cs:spPr>
  </cs:dataPointLine>
  <cs:dataPointMarker>
    <cs:lnRef idx="1">
      <cs:styleClr val="auto"/>
    </cs:lnRef>
    <cs:fillRef idx="3">
      <cs:styleClr val="auto"/>
    </cs:fillRef>
    <cs:effectRef idx="3">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0"/>
    <cs:fillRef idx="3" mods="ignoreCSTransforms">
      <cs:styleClr val="0">
        <a:shade val="25000"/>
      </cs:styleClr>
    </cs:fillRef>
    <cs:effectRef idx="3">
      <a:schemeClr val="dk1"/>
    </cs:effectRef>
    <cs:fontRef idx="minor">
      <a:schemeClr val="tx1"/>
    </cs:fontRef>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0"/>
    <cs:fillRef idx="3" mods="ignoreCSTransforms">
      <cs:styleClr val="0">
        <a:tint val="25000"/>
      </cs:styleClr>
    </cs:fillRef>
    <cs:effectRef idx="3">
      <a:schemeClr val="dk1"/>
    </cs:effectRef>
    <cs:fontRef idx="minor">
      <a:schemeClr val="tx1"/>
    </cs:fontRef>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4839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bake med 9, 6 %</a:t>
            </a:r>
          </a:p>
        </p:txBody>
      </p:sp>
      <p:sp>
        <p:nvSpPr>
          <p:cNvPr id="4" name="Plassholder for lysbildenummer 3"/>
          <p:cNvSpPr>
            <a:spLocks noGrp="1"/>
          </p:cNvSpPr>
          <p:nvPr>
            <p:ph type="sldNum" sz="quarter" idx="5"/>
          </p:nvPr>
        </p:nvSpPr>
        <p:spPr/>
        <p:txBody>
          <a:bodyPr/>
          <a:lstStyle/>
          <a:p>
            <a:fld id="{65900C33-90AE-4963-9AD8-3B07939F57E9}" type="slidenum">
              <a:rPr lang="en-GB" smtClean="0"/>
              <a:t>4</a:t>
            </a:fld>
            <a:endParaRPr lang="en-GB"/>
          </a:p>
        </p:txBody>
      </p:sp>
    </p:spTree>
    <p:extLst>
      <p:ext uri="{BB962C8B-B14F-4D97-AF65-F5344CB8AC3E}">
        <p14:creationId xmlns:p14="http://schemas.microsoft.com/office/powerpoint/2010/main" val="2875046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1820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2FE78A-EE0D-149D-A80E-4525856DE8D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2" y="6018076"/>
            <a:ext cx="2622836" cy="265082"/>
          </a:xfrm>
          <a:prstGeom prst="rect">
            <a:avLst/>
          </a:prstGeom>
        </p:spPr>
      </p:pic>
      <p:sp>
        <p:nvSpPr>
          <p:cNvPr id="6" name="Title 1">
            <a:extLst>
              <a:ext uri="{FF2B5EF4-FFF2-40B4-BE49-F238E27FC236}">
                <a16:creationId xmlns:a16="http://schemas.microsoft.com/office/drawing/2014/main" id="{F864A465-DDFA-B824-2D5C-50DAFC36FA25}"/>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Subtitle 2">
            <a:extLst>
              <a:ext uri="{FF2B5EF4-FFF2-40B4-BE49-F238E27FC236}">
                <a16:creationId xmlns:a16="http://schemas.microsoft.com/office/drawing/2014/main" id="{C0B0BE5B-9590-608D-D996-B839B68D99BA}"/>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01796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7C8F40-5D6E-52F9-F71C-E9F4689E9CA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8361" y="6018076"/>
            <a:ext cx="2622839" cy="265082"/>
          </a:xfrm>
          <a:prstGeom prst="rect">
            <a:avLst/>
          </a:prstGeom>
        </p:spPr>
      </p:pic>
      <p:sp>
        <p:nvSpPr>
          <p:cNvPr id="4" name="Title 1">
            <a:extLst>
              <a:ext uri="{FF2B5EF4-FFF2-40B4-BE49-F238E27FC236}">
                <a16:creationId xmlns:a16="http://schemas.microsoft.com/office/drawing/2014/main" id="{32DAA744-32EB-C70D-3160-193FE0CFEDB0}"/>
              </a:ext>
            </a:extLst>
          </p:cNvPr>
          <p:cNvSpPr>
            <a:spLocks noGrp="1"/>
          </p:cNvSpPr>
          <p:nvPr>
            <p:ph type="ctrTitle"/>
          </p:nvPr>
        </p:nvSpPr>
        <p:spPr>
          <a:xfrm>
            <a:off x="628361" y="2097088"/>
            <a:ext cx="5105174" cy="1331912"/>
          </a:xfrm>
        </p:spPr>
        <p:txBody>
          <a:bodyPr lIns="0" anchor="t">
            <a:noAutofit/>
          </a:bodyPr>
          <a:lstStyle>
            <a:lvl1pPr algn="l">
              <a:lnSpc>
                <a:spcPts val="4800"/>
              </a:lnSpc>
              <a:defRPr sz="44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5" name="Subtitle 2">
            <a:extLst>
              <a:ext uri="{FF2B5EF4-FFF2-40B4-BE49-F238E27FC236}">
                <a16:creationId xmlns:a16="http://schemas.microsoft.com/office/drawing/2014/main" id="{E8EBAB72-DFFD-FCB4-CDA3-C3F730990BC6}"/>
              </a:ext>
            </a:extLst>
          </p:cNvPr>
          <p:cNvSpPr>
            <a:spLocks noGrp="1"/>
          </p:cNvSpPr>
          <p:nvPr>
            <p:ph type="subTitle" idx="1"/>
          </p:nvPr>
        </p:nvSpPr>
        <p:spPr>
          <a:xfrm>
            <a:off x="628361" y="3742144"/>
            <a:ext cx="4684095" cy="265083"/>
          </a:xfrm>
        </p:spPr>
        <p:txBody>
          <a:bodyPr lIns="0">
            <a:noAutofit/>
          </a:bodyPr>
          <a:lstStyle>
            <a:lvl1pPr marL="0" indent="0" algn="l">
              <a:lnSpc>
                <a:spcPts val="1600"/>
              </a:lnSpc>
              <a:buNone/>
              <a:defRPr sz="1400" b="0" i="0">
                <a:solidFill>
                  <a:schemeClr val="tx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86844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63578" y="3307560"/>
            <a:ext cx="4437061" cy="779834"/>
          </a:xfrm>
        </p:spPr>
        <p:txBody>
          <a:bodyPr lIns="0" anchor="t">
            <a:noAutofit/>
          </a:bodyPr>
          <a:lstStyle>
            <a:lvl1pPr algn="l">
              <a:lnSpc>
                <a:spcPts val="3400"/>
              </a:lnSpc>
              <a:defRPr sz="3200" b="0"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6357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63580" y="2158331"/>
            <a:ext cx="4084719" cy="412830"/>
          </a:xfrm>
          <a:prstGeom prst="rect">
            <a:avLst/>
          </a:prstGeom>
        </p:spPr>
      </p:pic>
    </p:spTree>
    <p:extLst>
      <p:ext uri="{BB962C8B-B14F-4D97-AF65-F5344CB8AC3E}">
        <p14:creationId xmlns:p14="http://schemas.microsoft.com/office/powerpoint/2010/main" val="4168788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534765-94A1-0AA8-9026-F8067F2DA7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4" name="Title 1">
            <a:extLst>
              <a:ext uri="{FF2B5EF4-FFF2-40B4-BE49-F238E27FC236}">
                <a16:creationId xmlns:a16="http://schemas.microsoft.com/office/drawing/2014/main" id="{501109D9-035D-DF34-06B4-752F325C17FE}"/>
              </a:ext>
            </a:extLst>
          </p:cNvPr>
          <p:cNvSpPr>
            <a:spLocks noGrp="1"/>
          </p:cNvSpPr>
          <p:nvPr>
            <p:ph type="ctrTitle"/>
          </p:nvPr>
        </p:nvSpPr>
        <p:spPr>
          <a:xfrm>
            <a:off x="1332048" y="3307560"/>
            <a:ext cx="4437061" cy="779834"/>
          </a:xfrm>
        </p:spPr>
        <p:txBody>
          <a:bodyPr lIns="0" anchor="t">
            <a:noAutofit/>
          </a:bodyPr>
          <a:lstStyle>
            <a:lvl1pPr algn="l">
              <a:lnSpc>
                <a:spcPts val="3400"/>
              </a:lnSpc>
              <a:defRPr sz="3200" b="0" i="0">
                <a:solidFill>
                  <a:schemeClr val="bg1"/>
                </a:solidFill>
                <a:latin typeface="Geist Black" pitchFamily="2" charset="77"/>
                <a:ea typeface="Geist Black" pitchFamily="2" charset="77"/>
                <a:cs typeface="Geist Black" pitchFamily="2" charset="77"/>
              </a:defRPr>
            </a:lvl1pPr>
          </a:lstStyle>
          <a:p>
            <a:r>
              <a:rPr lang="en-US"/>
              <a:t>Click to edit Master title style</a:t>
            </a:r>
          </a:p>
        </p:txBody>
      </p:sp>
      <p:sp>
        <p:nvSpPr>
          <p:cNvPr id="6" name="Subtitle 2">
            <a:extLst>
              <a:ext uri="{FF2B5EF4-FFF2-40B4-BE49-F238E27FC236}">
                <a16:creationId xmlns:a16="http://schemas.microsoft.com/office/drawing/2014/main" id="{45268BC8-190E-A778-F9E7-569F882F5D02}"/>
              </a:ext>
            </a:extLst>
          </p:cNvPr>
          <p:cNvSpPr>
            <a:spLocks noGrp="1"/>
          </p:cNvSpPr>
          <p:nvPr>
            <p:ph type="subTitle" idx="1"/>
          </p:nvPr>
        </p:nvSpPr>
        <p:spPr>
          <a:xfrm>
            <a:off x="1332048" y="4823793"/>
            <a:ext cx="4684095" cy="382555"/>
          </a:xfrm>
        </p:spPr>
        <p:txBody>
          <a:bodyPr lIns="0">
            <a:noAutofit/>
          </a:bodyPr>
          <a:lstStyle>
            <a:lvl1pPr marL="0" indent="0" algn="l">
              <a:lnSpc>
                <a:spcPts val="1600"/>
              </a:lnSpc>
              <a:buNone/>
              <a:defRPr sz="1400" b="1" i="0">
                <a:solidFill>
                  <a:schemeClr val="bg1"/>
                </a:solidFill>
                <a:latin typeface="Geist Black" pitchFamily="2" charset="77"/>
                <a:ea typeface="Geist Black" pitchFamily="2" charset="77"/>
                <a:cs typeface="Geist Black"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87C77BBD-3DC9-73F8-F007-203D7044EBB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332050" y="2158331"/>
            <a:ext cx="4084719" cy="412829"/>
          </a:xfrm>
          <a:prstGeom prst="rect">
            <a:avLst/>
          </a:prstGeom>
        </p:spPr>
      </p:pic>
    </p:spTree>
    <p:extLst>
      <p:ext uri="{BB962C8B-B14F-4D97-AF65-F5344CB8AC3E}">
        <p14:creationId xmlns:p14="http://schemas.microsoft.com/office/powerpoint/2010/main" val="1840716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2970E-D53B-4C55-84F1-460AF9336827}"/>
              </a:ext>
            </a:extLst>
          </p:cNvPr>
          <p:cNvSpPr>
            <a:spLocks noGrp="1"/>
          </p:cNvSpPr>
          <p:nvPr>
            <p:ph type="title"/>
          </p:nvPr>
        </p:nvSpPr>
        <p:spPr>
          <a:xfrm>
            <a:off x="300037" y="2486025"/>
            <a:ext cx="5256212" cy="942975"/>
          </a:xfrm>
        </p:spPr>
        <p:txBody>
          <a:bodyPr>
            <a:noAutofit/>
          </a:bodyPr>
          <a:lstStyle>
            <a:lvl1pPr>
              <a:lnSpc>
                <a:spcPts val="3400"/>
              </a:lnSpc>
              <a:defRPr sz="3200" b="1" i="0">
                <a:solidFill>
                  <a:schemeClr val="tx2"/>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5" name="Text Placeholder 4">
            <a:extLst>
              <a:ext uri="{FF2B5EF4-FFF2-40B4-BE49-F238E27FC236}">
                <a16:creationId xmlns:a16="http://schemas.microsoft.com/office/drawing/2014/main" id="{961BBB9B-B9DC-5F31-8F60-91AAFEEC46B1}"/>
              </a:ext>
            </a:extLst>
          </p:cNvPr>
          <p:cNvSpPr>
            <a:spLocks noGrp="1"/>
          </p:cNvSpPr>
          <p:nvPr>
            <p:ph type="body" sz="quarter" idx="11" hasCustomPrompt="1"/>
          </p:nvPr>
        </p:nvSpPr>
        <p:spPr>
          <a:xfrm>
            <a:off x="10614025" y="1835771"/>
            <a:ext cx="1277938" cy="2198688"/>
          </a:xfrm>
        </p:spPr>
        <p:txBody>
          <a:bodyPr anchor="ctr">
            <a:noAutofit/>
          </a:bodyPr>
          <a:lstStyle>
            <a:lvl1pPr>
              <a:buNone/>
              <a:defRPr sz="11000" b="1">
                <a:solidFill>
                  <a:schemeClr val="tx2"/>
                </a:solidFill>
              </a:defRPr>
            </a:lvl1pPr>
          </a:lstStyle>
          <a:p>
            <a:pPr lvl="0"/>
            <a:r>
              <a:rPr lang="en-US" dirty="0"/>
              <a:t>＃</a:t>
            </a:r>
          </a:p>
        </p:txBody>
      </p:sp>
    </p:spTree>
    <p:extLst>
      <p:ext uri="{BB962C8B-B14F-4D97-AF65-F5344CB8AC3E}">
        <p14:creationId xmlns:p14="http://schemas.microsoft.com/office/powerpoint/2010/main" val="1240946580"/>
      </p:ext>
    </p:extLst>
  </p:cSld>
  <p:clrMapOvr>
    <a:masterClrMapping/>
  </p:clrMapOvr>
  <p:extLst>
    <p:ext uri="{DCECCB84-F9BA-43D5-87BE-67443E8EF086}">
      <p15:sldGuideLst xmlns:p15="http://schemas.microsoft.com/office/powerpoint/2012/main">
        <p15:guide id="1" pos="438" userDrawn="1">
          <p15:clr>
            <a:srgbClr val="9FCC3B"/>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1C8D-67E0-7327-D862-65ABF9D37370}"/>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E60842A-E4D6-A2B1-29D8-FD984B43E675}"/>
              </a:ext>
            </a:extLst>
          </p:cNvPr>
          <p:cNvSpPr>
            <a:spLocks noGrp="1"/>
          </p:cNvSpPr>
          <p:nvPr>
            <p:ph type="ftr" sz="quarter" idx="10"/>
          </p:nvPr>
        </p:nvSpPr>
        <p:spPr>
          <a:xfrm>
            <a:off x="4033838" y="6500669"/>
            <a:ext cx="4114800" cy="238414"/>
          </a:xfrm>
        </p:spPr>
        <p:txBody>
          <a:bodyPr/>
          <a:lstStyle/>
          <a:p>
            <a:endParaRPr lang="en-US"/>
          </a:p>
        </p:txBody>
      </p:sp>
      <p:sp>
        <p:nvSpPr>
          <p:cNvPr id="5" name="Text Placeholder 4">
            <a:extLst>
              <a:ext uri="{FF2B5EF4-FFF2-40B4-BE49-F238E27FC236}">
                <a16:creationId xmlns:a16="http://schemas.microsoft.com/office/drawing/2014/main" id="{15B8E73F-91C6-4F56-6FEF-4473DC45C758}"/>
              </a:ext>
            </a:extLst>
          </p:cNvPr>
          <p:cNvSpPr>
            <a:spLocks noGrp="1"/>
          </p:cNvSpPr>
          <p:nvPr>
            <p:ph type="body" sz="quarter" idx="11" hasCustomPrompt="1"/>
          </p:nvPr>
        </p:nvSpPr>
        <p:spPr>
          <a:xfrm>
            <a:off x="312738" y="2108663"/>
            <a:ext cx="814387" cy="457892"/>
          </a:xfrm>
        </p:spPr>
        <p:txBody>
          <a:bodyPr>
            <a:noAutofit/>
          </a:bodyPr>
          <a:lstStyle>
            <a:lvl1pPr>
              <a:defRPr sz="3200"/>
            </a:lvl1pPr>
          </a:lstStyle>
          <a:p>
            <a:pPr lvl="0"/>
            <a:r>
              <a:rPr lang="en-US" dirty="0"/>
              <a:t>＃</a:t>
            </a:r>
          </a:p>
        </p:txBody>
      </p:sp>
      <p:sp>
        <p:nvSpPr>
          <p:cNvPr id="6" name="Text Placeholder 4">
            <a:extLst>
              <a:ext uri="{FF2B5EF4-FFF2-40B4-BE49-F238E27FC236}">
                <a16:creationId xmlns:a16="http://schemas.microsoft.com/office/drawing/2014/main" id="{31B5627C-5B64-E9D7-3443-48965AAE7484}"/>
              </a:ext>
            </a:extLst>
          </p:cNvPr>
          <p:cNvSpPr>
            <a:spLocks noGrp="1"/>
          </p:cNvSpPr>
          <p:nvPr>
            <p:ph type="body" sz="quarter" idx="12" hasCustomPrompt="1"/>
          </p:nvPr>
        </p:nvSpPr>
        <p:spPr>
          <a:xfrm>
            <a:off x="312738" y="2691677"/>
            <a:ext cx="814387" cy="457892"/>
          </a:xfrm>
        </p:spPr>
        <p:txBody>
          <a:bodyPr>
            <a:noAutofit/>
          </a:bodyPr>
          <a:lstStyle>
            <a:lvl1pPr>
              <a:defRPr sz="3200"/>
            </a:lvl1pPr>
          </a:lstStyle>
          <a:p>
            <a:pPr lvl="0"/>
            <a:r>
              <a:rPr lang="en-US" dirty="0"/>
              <a:t>＃</a:t>
            </a:r>
          </a:p>
        </p:txBody>
      </p:sp>
      <p:sp>
        <p:nvSpPr>
          <p:cNvPr id="7" name="Text Placeholder 4">
            <a:extLst>
              <a:ext uri="{FF2B5EF4-FFF2-40B4-BE49-F238E27FC236}">
                <a16:creationId xmlns:a16="http://schemas.microsoft.com/office/drawing/2014/main" id="{81128D96-E367-8539-960E-5638ECA515EF}"/>
              </a:ext>
            </a:extLst>
          </p:cNvPr>
          <p:cNvSpPr>
            <a:spLocks noGrp="1"/>
          </p:cNvSpPr>
          <p:nvPr>
            <p:ph type="body" sz="quarter" idx="13" hasCustomPrompt="1"/>
          </p:nvPr>
        </p:nvSpPr>
        <p:spPr>
          <a:xfrm>
            <a:off x="312738" y="3274691"/>
            <a:ext cx="814387" cy="457892"/>
          </a:xfrm>
        </p:spPr>
        <p:txBody>
          <a:bodyPr>
            <a:noAutofit/>
          </a:bodyPr>
          <a:lstStyle>
            <a:lvl1pPr>
              <a:defRPr sz="3200"/>
            </a:lvl1pPr>
          </a:lstStyle>
          <a:p>
            <a:pPr lvl="0"/>
            <a:r>
              <a:rPr lang="en-US" dirty="0"/>
              <a:t>＃</a:t>
            </a:r>
          </a:p>
        </p:txBody>
      </p:sp>
      <p:sp>
        <p:nvSpPr>
          <p:cNvPr id="8" name="Text Placeholder 4">
            <a:extLst>
              <a:ext uri="{FF2B5EF4-FFF2-40B4-BE49-F238E27FC236}">
                <a16:creationId xmlns:a16="http://schemas.microsoft.com/office/drawing/2014/main" id="{40F7A7D3-E3FF-1742-9A15-716653B85AE2}"/>
              </a:ext>
            </a:extLst>
          </p:cNvPr>
          <p:cNvSpPr>
            <a:spLocks noGrp="1"/>
          </p:cNvSpPr>
          <p:nvPr>
            <p:ph type="body" sz="quarter" idx="14" hasCustomPrompt="1"/>
          </p:nvPr>
        </p:nvSpPr>
        <p:spPr>
          <a:xfrm>
            <a:off x="312738" y="3857705"/>
            <a:ext cx="814387" cy="457892"/>
          </a:xfrm>
        </p:spPr>
        <p:txBody>
          <a:bodyPr>
            <a:noAutofit/>
          </a:bodyPr>
          <a:lstStyle>
            <a:lvl1pPr>
              <a:defRPr sz="3200"/>
            </a:lvl1pPr>
          </a:lstStyle>
          <a:p>
            <a:pPr lvl="0"/>
            <a:r>
              <a:rPr lang="en-US" dirty="0"/>
              <a:t>＃</a:t>
            </a:r>
          </a:p>
        </p:txBody>
      </p:sp>
      <p:sp>
        <p:nvSpPr>
          <p:cNvPr id="9" name="Text Placeholder 4">
            <a:extLst>
              <a:ext uri="{FF2B5EF4-FFF2-40B4-BE49-F238E27FC236}">
                <a16:creationId xmlns:a16="http://schemas.microsoft.com/office/drawing/2014/main" id="{BA53687D-00F5-A2D6-BA1E-EE26EDD040AF}"/>
              </a:ext>
            </a:extLst>
          </p:cNvPr>
          <p:cNvSpPr>
            <a:spLocks noGrp="1"/>
          </p:cNvSpPr>
          <p:nvPr>
            <p:ph type="body" sz="quarter" idx="15" hasCustomPrompt="1"/>
          </p:nvPr>
        </p:nvSpPr>
        <p:spPr>
          <a:xfrm>
            <a:off x="315336" y="4440719"/>
            <a:ext cx="814387" cy="457892"/>
          </a:xfrm>
        </p:spPr>
        <p:txBody>
          <a:bodyPr>
            <a:noAutofit/>
          </a:bodyPr>
          <a:lstStyle>
            <a:lvl1pPr>
              <a:defRPr sz="3200"/>
            </a:lvl1pPr>
          </a:lstStyle>
          <a:p>
            <a:pPr lvl="0"/>
            <a:r>
              <a:rPr lang="en-US" dirty="0"/>
              <a:t>＃</a:t>
            </a:r>
          </a:p>
        </p:txBody>
      </p:sp>
      <p:sp>
        <p:nvSpPr>
          <p:cNvPr id="10" name="Text Placeholder 4">
            <a:extLst>
              <a:ext uri="{FF2B5EF4-FFF2-40B4-BE49-F238E27FC236}">
                <a16:creationId xmlns:a16="http://schemas.microsoft.com/office/drawing/2014/main" id="{AD6CA7B2-C24F-A65A-B1C7-05120B70DA9C}"/>
              </a:ext>
            </a:extLst>
          </p:cNvPr>
          <p:cNvSpPr>
            <a:spLocks noGrp="1"/>
          </p:cNvSpPr>
          <p:nvPr>
            <p:ph type="body" sz="quarter" idx="16" hasCustomPrompt="1"/>
          </p:nvPr>
        </p:nvSpPr>
        <p:spPr>
          <a:xfrm>
            <a:off x="310429" y="5023732"/>
            <a:ext cx="814387" cy="457892"/>
          </a:xfrm>
        </p:spPr>
        <p:txBody>
          <a:bodyPr>
            <a:noAutofit/>
          </a:bodyPr>
          <a:lstStyle>
            <a:lvl1pPr>
              <a:defRPr sz="3200"/>
            </a:lvl1pPr>
          </a:lstStyle>
          <a:p>
            <a:pPr lvl="0"/>
            <a:r>
              <a:rPr lang="en-US" dirty="0"/>
              <a:t>＃</a:t>
            </a:r>
          </a:p>
        </p:txBody>
      </p:sp>
      <p:sp>
        <p:nvSpPr>
          <p:cNvPr id="12" name="Text Placeholder 11">
            <a:extLst>
              <a:ext uri="{FF2B5EF4-FFF2-40B4-BE49-F238E27FC236}">
                <a16:creationId xmlns:a16="http://schemas.microsoft.com/office/drawing/2014/main" id="{8649C035-56FA-5EA2-7E46-0BE5BC9937FE}"/>
              </a:ext>
            </a:extLst>
          </p:cNvPr>
          <p:cNvSpPr>
            <a:spLocks noGrp="1"/>
          </p:cNvSpPr>
          <p:nvPr>
            <p:ph type="body" sz="quarter" idx="17"/>
          </p:nvPr>
        </p:nvSpPr>
        <p:spPr>
          <a:xfrm>
            <a:off x="1281979" y="2108200"/>
            <a:ext cx="3744912" cy="457892"/>
          </a:xfrm>
        </p:spPr>
        <p:txBody>
          <a:bodyPr anchor="ctr"/>
          <a:lstStyle>
            <a:lvl1pPr>
              <a:defRPr sz="1600"/>
            </a:lvl1pPr>
          </a:lstStyle>
          <a:p>
            <a:pPr lvl="0"/>
            <a:r>
              <a:rPr lang="en-US"/>
              <a:t>Click to edit Master text styles</a:t>
            </a:r>
          </a:p>
        </p:txBody>
      </p:sp>
      <p:sp>
        <p:nvSpPr>
          <p:cNvPr id="13" name="Text Placeholder 11">
            <a:extLst>
              <a:ext uri="{FF2B5EF4-FFF2-40B4-BE49-F238E27FC236}">
                <a16:creationId xmlns:a16="http://schemas.microsoft.com/office/drawing/2014/main" id="{85067419-6E09-3D37-53F9-3C6775714BAF}"/>
              </a:ext>
            </a:extLst>
          </p:cNvPr>
          <p:cNvSpPr>
            <a:spLocks noGrp="1"/>
          </p:cNvSpPr>
          <p:nvPr>
            <p:ph type="body" sz="quarter" idx="18"/>
          </p:nvPr>
        </p:nvSpPr>
        <p:spPr>
          <a:xfrm>
            <a:off x="1281979" y="2691306"/>
            <a:ext cx="3744912" cy="457892"/>
          </a:xfrm>
        </p:spPr>
        <p:txBody>
          <a:bodyPr anchor="ctr"/>
          <a:lstStyle>
            <a:lvl1pPr>
              <a:defRPr sz="1600"/>
            </a:lvl1pPr>
          </a:lstStyle>
          <a:p>
            <a:pPr lvl="0"/>
            <a:r>
              <a:rPr lang="en-US"/>
              <a:t>Click to edit Master text styles</a:t>
            </a:r>
          </a:p>
        </p:txBody>
      </p:sp>
      <p:sp>
        <p:nvSpPr>
          <p:cNvPr id="14" name="Text Placeholder 11">
            <a:extLst>
              <a:ext uri="{FF2B5EF4-FFF2-40B4-BE49-F238E27FC236}">
                <a16:creationId xmlns:a16="http://schemas.microsoft.com/office/drawing/2014/main" id="{178F6E82-5EE7-560B-8CDE-95BCA41D46EC}"/>
              </a:ext>
            </a:extLst>
          </p:cNvPr>
          <p:cNvSpPr>
            <a:spLocks noGrp="1"/>
          </p:cNvSpPr>
          <p:nvPr>
            <p:ph type="body" sz="quarter" idx="19"/>
          </p:nvPr>
        </p:nvSpPr>
        <p:spPr>
          <a:xfrm>
            <a:off x="1281979" y="3274412"/>
            <a:ext cx="3744912" cy="457892"/>
          </a:xfrm>
        </p:spPr>
        <p:txBody>
          <a:bodyPr anchor="ctr"/>
          <a:lstStyle>
            <a:lvl1pPr>
              <a:defRPr sz="1600"/>
            </a:lvl1pPr>
          </a:lstStyle>
          <a:p>
            <a:pPr lvl="0"/>
            <a:r>
              <a:rPr lang="en-US"/>
              <a:t>Click to edit Master text styles</a:t>
            </a:r>
          </a:p>
        </p:txBody>
      </p:sp>
      <p:sp>
        <p:nvSpPr>
          <p:cNvPr id="15" name="Text Placeholder 11">
            <a:extLst>
              <a:ext uri="{FF2B5EF4-FFF2-40B4-BE49-F238E27FC236}">
                <a16:creationId xmlns:a16="http://schemas.microsoft.com/office/drawing/2014/main" id="{99D2DF03-530D-7F0B-69B7-D1751CAE1989}"/>
              </a:ext>
            </a:extLst>
          </p:cNvPr>
          <p:cNvSpPr>
            <a:spLocks noGrp="1"/>
          </p:cNvSpPr>
          <p:nvPr>
            <p:ph type="body" sz="quarter" idx="20"/>
          </p:nvPr>
        </p:nvSpPr>
        <p:spPr>
          <a:xfrm>
            <a:off x="1281979" y="3857518"/>
            <a:ext cx="3744912" cy="457892"/>
          </a:xfrm>
        </p:spPr>
        <p:txBody>
          <a:bodyPr anchor="ctr"/>
          <a:lstStyle>
            <a:lvl1pPr>
              <a:defRPr sz="1600"/>
            </a:lvl1pPr>
          </a:lstStyle>
          <a:p>
            <a:pPr lvl="0"/>
            <a:r>
              <a:rPr lang="en-US"/>
              <a:t>Click to edit Master text styles</a:t>
            </a:r>
          </a:p>
        </p:txBody>
      </p:sp>
      <p:sp>
        <p:nvSpPr>
          <p:cNvPr id="16" name="Text Placeholder 11">
            <a:extLst>
              <a:ext uri="{FF2B5EF4-FFF2-40B4-BE49-F238E27FC236}">
                <a16:creationId xmlns:a16="http://schemas.microsoft.com/office/drawing/2014/main" id="{68F9DF4B-1986-C8EE-3AEB-D97FFA420CF4}"/>
              </a:ext>
            </a:extLst>
          </p:cNvPr>
          <p:cNvSpPr>
            <a:spLocks noGrp="1"/>
          </p:cNvSpPr>
          <p:nvPr>
            <p:ph type="body" sz="quarter" idx="21"/>
          </p:nvPr>
        </p:nvSpPr>
        <p:spPr>
          <a:xfrm>
            <a:off x="1281979" y="4440624"/>
            <a:ext cx="3744912" cy="457892"/>
          </a:xfrm>
        </p:spPr>
        <p:txBody>
          <a:bodyPr anchor="ctr"/>
          <a:lstStyle>
            <a:lvl1pPr>
              <a:defRPr sz="1600"/>
            </a:lvl1pPr>
          </a:lstStyle>
          <a:p>
            <a:pPr lvl="0"/>
            <a:r>
              <a:rPr lang="en-US"/>
              <a:t>Click to edit Master text styles</a:t>
            </a:r>
          </a:p>
        </p:txBody>
      </p:sp>
      <p:sp>
        <p:nvSpPr>
          <p:cNvPr id="17" name="Text Placeholder 11">
            <a:extLst>
              <a:ext uri="{FF2B5EF4-FFF2-40B4-BE49-F238E27FC236}">
                <a16:creationId xmlns:a16="http://schemas.microsoft.com/office/drawing/2014/main" id="{2C7D87AD-A5F7-93F5-75C7-561ED75506A4}"/>
              </a:ext>
            </a:extLst>
          </p:cNvPr>
          <p:cNvSpPr>
            <a:spLocks noGrp="1"/>
          </p:cNvSpPr>
          <p:nvPr>
            <p:ph type="body" sz="quarter" idx="22"/>
          </p:nvPr>
        </p:nvSpPr>
        <p:spPr>
          <a:xfrm>
            <a:off x="1281979" y="5023732"/>
            <a:ext cx="3744912" cy="457892"/>
          </a:xfrm>
        </p:spPr>
        <p:txBody>
          <a:bodyPr anchor="ctr"/>
          <a:lstStyle>
            <a:lvl1pPr>
              <a:defRPr sz="1600"/>
            </a:lvl1pPr>
          </a:lstStyle>
          <a:p>
            <a:pPr lvl="0"/>
            <a:r>
              <a:rPr lang="en-US"/>
              <a:t>Click to edit Master text styles</a:t>
            </a:r>
          </a:p>
        </p:txBody>
      </p:sp>
      <p:sp>
        <p:nvSpPr>
          <p:cNvPr id="19" name="Slide Number Placeholder 18">
            <a:extLst>
              <a:ext uri="{FF2B5EF4-FFF2-40B4-BE49-F238E27FC236}">
                <a16:creationId xmlns:a16="http://schemas.microsoft.com/office/drawing/2014/main" id="{C9C3DF59-CB17-8E5C-FF64-9FECBA9C58DE}"/>
              </a:ext>
            </a:extLst>
          </p:cNvPr>
          <p:cNvSpPr>
            <a:spLocks noGrp="1"/>
          </p:cNvSpPr>
          <p:nvPr>
            <p:ph type="sldNum" sz="quarter" idx="2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07101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FE66813-AC67-00C3-A573-DB2D9971A828}"/>
              </a:ext>
            </a:extLst>
          </p:cNvPr>
          <p:cNvSpPr>
            <a:spLocks noGrp="1"/>
          </p:cNvSpPr>
          <p:nvPr>
            <p:ph type="title"/>
          </p:nvPr>
        </p:nvSpPr>
        <p:spPr>
          <a:xfrm>
            <a:off x="312737" y="566738"/>
            <a:ext cx="10607675" cy="942975"/>
          </a:xfrm>
          <a:prstGeom prst="rect">
            <a:avLst/>
          </a:prstGeom>
        </p:spPr>
        <p:txBody>
          <a:bodyPr vert="horz" lIns="0" tIns="45720" rIns="91440" bIns="45720" rtlCol="0" anchor="t">
            <a:normAutofit/>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4" name="Footer Placeholder 13">
            <a:extLst>
              <a:ext uri="{FF2B5EF4-FFF2-40B4-BE49-F238E27FC236}">
                <a16:creationId xmlns:a16="http://schemas.microsoft.com/office/drawing/2014/main" id="{7DC9152A-070C-C5FF-A249-C6BA0AE33AAE}"/>
              </a:ext>
            </a:extLst>
          </p:cNvPr>
          <p:cNvSpPr>
            <a:spLocks noGrp="1"/>
          </p:cNvSpPr>
          <p:nvPr>
            <p:ph type="ftr" sz="quarter" idx="13"/>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C00ABCAA-2B23-E13C-FBC3-0269CBF286B9}"/>
              </a:ext>
            </a:extLst>
          </p:cNvPr>
          <p:cNvSpPr>
            <a:spLocks noGrp="1"/>
          </p:cNvSpPr>
          <p:nvPr>
            <p:ph type="sldNum" sz="quarter" idx="14"/>
          </p:nvPr>
        </p:nvSpPr>
        <p:spPr/>
        <p:txBody>
          <a:body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2C972F9A-765C-27C0-C21B-C9ABDCE5F53F}"/>
              </a:ext>
            </a:extLst>
          </p:cNvPr>
          <p:cNvSpPr>
            <a:spLocks noGrp="1"/>
          </p:cNvSpPr>
          <p:nvPr>
            <p:ph sz="quarter" idx="15"/>
          </p:nvPr>
        </p:nvSpPr>
        <p:spPr>
          <a:xfrm>
            <a:off x="3251200" y="2118518"/>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9E39717B-065B-4ADE-485E-0F212953949F}"/>
              </a:ext>
            </a:extLst>
          </p:cNvPr>
          <p:cNvSpPr>
            <a:spLocks noGrp="1"/>
          </p:cNvSpPr>
          <p:nvPr>
            <p:ph sz="quarter" idx="16"/>
          </p:nvPr>
        </p:nvSpPr>
        <p:spPr>
          <a:xfrm>
            <a:off x="322262" y="2105025"/>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E4481FDE-AC98-3A8B-AE36-83E010FA910E}"/>
              </a:ext>
            </a:extLst>
          </p:cNvPr>
          <p:cNvSpPr>
            <a:spLocks noGrp="1"/>
          </p:cNvSpPr>
          <p:nvPr>
            <p:ph sz="quarter" idx="17"/>
          </p:nvPr>
        </p:nvSpPr>
        <p:spPr>
          <a:xfrm>
            <a:off x="9120188" y="2132011"/>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CE2FCABE-2A9A-5B9C-7D75-F3708AA15D22}"/>
              </a:ext>
            </a:extLst>
          </p:cNvPr>
          <p:cNvSpPr>
            <a:spLocks noGrp="1"/>
          </p:cNvSpPr>
          <p:nvPr>
            <p:ph sz="quarter" idx="18"/>
          </p:nvPr>
        </p:nvSpPr>
        <p:spPr>
          <a:xfrm>
            <a:off x="6191250" y="2118518"/>
            <a:ext cx="2736850" cy="3629025"/>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525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F59065B-CEBC-CD4E-E0A6-DAFA759D9AAD}"/>
              </a:ext>
            </a:extLst>
          </p:cNvPr>
          <p:cNvSpPr>
            <a:spLocks noGrp="1"/>
          </p:cNvSpPr>
          <p:nvPr>
            <p:ph type="body" sz="quarter" idx="10"/>
          </p:nvPr>
        </p:nvSpPr>
        <p:spPr>
          <a:xfrm>
            <a:off x="300038" y="2131284"/>
            <a:ext cx="3743325" cy="3602251"/>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0" name="Text Placeholder 9">
            <a:extLst>
              <a:ext uri="{FF2B5EF4-FFF2-40B4-BE49-F238E27FC236}">
                <a16:creationId xmlns:a16="http://schemas.microsoft.com/office/drawing/2014/main" id="{7F32B3F1-0E93-9D43-85EF-66BB3887C74D}"/>
              </a:ext>
            </a:extLst>
          </p:cNvPr>
          <p:cNvSpPr>
            <a:spLocks noGrp="1"/>
          </p:cNvSpPr>
          <p:nvPr>
            <p:ph type="body" sz="quarter" idx="11"/>
          </p:nvPr>
        </p:nvSpPr>
        <p:spPr>
          <a:xfrm>
            <a:off x="4236479" y="2110130"/>
            <a:ext cx="3743324" cy="3623919"/>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11" name="Title 4">
            <a:extLst>
              <a:ext uri="{FF2B5EF4-FFF2-40B4-BE49-F238E27FC236}">
                <a16:creationId xmlns:a16="http://schemas.microsoft.com/office/drawing/2014/main" id="{0788C7E3-742D-2D07-3C36-29D320A1EF13}"/>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2" name="Footer Placeholder 11">
            <a:extLst>
              <a:ext uri="{FF2B5EF4-FFF2-40B4-BE49-F238E27FC236}">
                <a16:creationId xmlns:a16="http://schemas.microsoft.com/office/drawing/2014/main" id="{4029A8CE-5AF4-59CA-7DE4-ED8D454EAC57}"/>
              </a:ext>
            </a:extLst>
          </p:cNvPr>
          <p:cNvSpPr>
            <a:spLocks noGrp="1"/>
          </p:cNvSpPr>
          <p:nvPr>
            <p:ph type="ftr" sz="quarter" idx="12"/>
          </p:nvPr>
        </p:nvSpPr>
        <p:spPr/>
        <p:txBody>
          <a:bodyPr/>
          <a:lstStyle/>
          <a:p>
            <a:endParaRPr lang="en-US">
              <a:solidFill>
                <a:schemeClr val="tx1"/>
              </a:solidFill>
            </a:endParaRPr>
          </a:p>
        </p:txBody>
      </p:sp>
      <p:sp>
        <p:nvSpPr>
          <p:cNvPr id="14" name="Slide Number Placeholder 13">
            <a:extLst>
              <a:ext uri="{FF2B5EF4-FFF2-40B4-BE49-F238E27FC236}">
                <a16:creationId xmlns:a16="http://schemas.microsoft.com/office/drawing/2014/main" id="{94B108CF-6C77-E2B3-70BD-404DA0E0E73F}"/>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97782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8D8C-82ED-29E6-B255-E106C1254192}"/>
              </a:ext>
            </a:extLst>
          </p:cNvPr>
          <p:cNvSpPr>
            <a:spLocks noGrp="1"/>
          </p:cNvSpPr>
          <p:nvPr>
            <p:ph type="title"/>
          </p:nvPr>
        </p:nvSpPr>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FA84432E-92ED-0CD6-B1CC-1F7E4398674D}"/>
              </a:ext>
            </a:extLst>
          </p:cNvPr>
          <p:cNvSpPr>
            <a:spLocks noGrp="1"/>
          </p:cNvSpPr>
          <p:nvPr>
            <p:ph sz="half" idx="1"/>
          </p:nvPr>
        </p:nvSpPr>
        <p:spPr>
          <a:xfrm>
            <a:off x="302438" y="2118627"/>
            <a:ext cx="5685611" cy="3615423"/>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4" name="Content Placeholder 3">
            <a:extLst>
              <a:ext uri="{FF2B5EF4-FFF2-40B4-BE49-F238E27FC236}">
                <a16:creationId xmlns:a16="http://schemas.microsoft.com/office/drawing/2014/main" id="{D5394DFE-2BC1-83A3-E049-8C37205D48F3}"/>
              </a:ext>
            </a:extLst>
          </p:cNvPr>
          <p:cNvSpPr>
            <a:spLocks noGrp="1"/>
          </p:cNvSpPr>
          <p:nvPr>
            <p:ph sz="half" idx="2"/>
          </p:nvPr>
        </p:nvSpPr>
        <p:spPr>
          <a:xfrm>
            <a:off x="6184703" y="2118627"/>
            <a:ext cx="5688009" cy="3615423"/>
          </a:xfrm>
        </p:spPr>
        <p:txBody>
          <a:bodyPr/>
          <a:lstStyle>
            <a:lvl1pPr>
              <a:buNone/>
              <a:defRPr b="0" i="0">
                <a:latin typeface="Geist Black" pitchFamily="2" charset="77"/>
                <a:ea typeface="Geist Black" pitchFamily="2" charset="77"/>
                <a:cs typeface="Geist Black" pitchFamily="2" charset="77"/>
              </a:defRPr>
            </a:lvl1pPr>
            <a:lvl2pPr>
              <a:buNone/>
              <a:defRPr/>
            </a:lvl2pPr>
            <a:lvl3pPr>
              <a:buNone/>
              <a:defRPr/>
            </a:lvl3pPr>
            <a:lvl4pPr>
              <a:buNone/>
              <a:defRPr/>
            </a:lvl4pPr>
            <a:lvl5pPr>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BFD6DF3D-9F8C-27BA-1620-35F7EAE1519A}"/>
              </a:ext>
            </a:extLst>
          </p:cNvPr>
          <p:cNvSpPr>
            <a:spLocks noGrp="1"/>
          </p:cNvSpPr>
          <p:nvPr>
            <p:ph type="ftr" sz="quarter" idx="10"/>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0A7A8CEF-933C-0C69-C6FC-EBA3AB2A0431}"/>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64606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05D2673-764A-5338-9DF9-8175A8AB0302}"/>
              </a:ext>
            </a:extLst>
          </p:cNvPr>
          <p:cNvSpPr>
            <a:spLocks noGrp="1"/>
          </p:cNvSpPr>
          <p:nvPr>
            <p:ph sz="half" idx="2"/>
          </p:nvPr>
        </p:nvSpPr>
        <p:spPr>
          <a:xfrm>
            <a:off x="323970" y="2109445"/>
            <a:ext cx="2725275" cy="362460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Title 4">
            <a:extLst>
              <a:ext uri="{FF2B5EF4-FFF2-40B4-BE49-F238E27FC236}">
                <a16:creationId xmlns:a16="http://schemas.microsoft.com/office/drawing/2014/main" id="{B83E55FB-F44E-9DB3-2C50-465B1769D706}"/>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1" name="Content Placeholder 3">
            <a:extLst>
              <a:ext uri="{FF2B5EF4-FFF2-40B4-BE49-F238E27FC236}">
                <a16:creationId xmlns:a16="http://schemas.microsoft.com/office/drawing/2014/main" id="{ED914515-5542-DBA0-DD05-B1EB0A4BF793}"/>
              </a:ext>
            </a:extLst>
          </p:cNvPr>
          <p:cNvSpPr>
            <a:spLocks noGrp="1"/>
          </p:cNvSpPr>
          <p:nvPr>
            <p:ph sz="half" idx="10"/>
          </p:nvPr>
        </p:nvSpPr>
        <p:spPr>
          <a:xfrm>
            <a:off x="3262775" y="2109445"/>
            <a:ext cx="2725275" cy="362460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4" name="Footer Placeholder 13">
            <a:extLst>
              <a:ext uri="{FF2B5EF4-FFF2-40B4-BE49-F238E27FC236}">
                <a16:creationId xmlns:a16="http://schemas.microsoft.com/office/drawing/2014/main" id="{F7ECE06F-8C94-0D00-06F7-2400E5C3321F}"/>
              </a:ext>
            </a:extLst>
          </p:cNvPr>
          <p:cNvSpPr>
            <a:spLocks noGrp="1"/>
          </p:cNvSpPr>
          <p:nvPr>
            <p:ph type="ftr" sz="quarter" idx="12"/>
          </p:nvPr>
        </p:nvSpPr>
        <p:spPr/>
        <p:txBody>
          <a:bodyPr/>
          <a:lstStyle/>
          <a:p>
            <a:endParaRPr lang="en-US">
              <a:solidFill>
                <a:schemeClr val="tx1"/>
              </a:solidFill>
            </a:endParaRPr>
          </a:p>
        </p:txBody>
      </p:sp>
      <p:sp>
        <p:nvSpPr>
          <p:cNvPr id="16" name="Slide Number Placeholder 15">
            <a:extLst>
              <a:ext uri="{FF2B5EF4-FFF2-40B4-BE49-F238E27FC236}">
                <a16:creationId xmlns:a16="http://schemas.microsoft.com/office/drawing/2014/main" id="{77413AF7-58BB-13CC-8544-BF53E1265DA1}"/>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7F287001-CC44-50EA-2B93-A8104360ABF5}"/>
              </a:ext>
            </a:extLst>
          </p:cNvPr>
          <p:cNvSpPr>
            <a:spLocks noGrp="1"/>
          </p:cNvSpPr>
          <p:nvPr>
            <p:ph sz="quarter" idx="14"/>
          </p:nvPr>
        </p:nvSpPr>
        <p:spPr>
          <a:xfrm>
            <a:off x="6202363" y="2097088"/>
            <a:ext cx="5689600" cy="417671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8737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5FE30-90A0-7339-2D93-8D830CE9CEC2}"/>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Text Placeholder 6">
            <a:extLst>
              <a:ext uri="{FF2B5EF4-FFF2-40B4-BE49-F238E27FC236}">
                <a16:creationId xmlns:a16="http://schemas.microsoft.com/office/drawing/2014/main" id="{3E088840-985B-AF2F-440C-ED3D6EC0A7D1}"/>
              </a:ext>
            </a:extLst>
          </p:cNvPr>
          <p:cNvSpPr>
            <a:spLocks noGrp="1"/>
          </p:cNvSpPr>
          <p:nvPr>
            <p:ph type="body" sz="quarter" idx="10"/>
          </p:nvPr>
        </p:nvSpPr>
        <p:spPr>
          <a:xfrm>
            <a:off x="325801" y="2742770"/>
            <a:ext cx="3730625" cy="23717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2" name="Footer Placeholder 11">
            <a:extLst>
              <a:ext uri="{FF2B5EF4-FFF2-40B4-BE49-F238E27FC236}">
                <a16:creationId xmlns:a16="http://schemas.microsoft.com/office/drawing/2014/main" id="{B0B5FB89-3915-6711-C570-98362F0CB280}"/>
              </a:ext>
            </a:extLst>
          </p:cNvPr>
          <p:cNvSpPr>
            <a:spLocks noGrp="1"/>
          </p:cNvSpPr>
          <p:nvPr>
            <p:ph type="ftr" sz="quarter" idx="13"/>
          </p:nvPr>
        </p:nvSpPr>
        <p:spPr/>
        <p:txBody>
          <a:bodyPr/>
          <a:lstStyle/>
          <a:p>
            <a:endParaRPr lang="en-US">
              <a:solidFill>
                <a:schemeClr val="tx1"/>
              </a:solidFill>
            </a:endParaRPr>
          </a:p>
        </p:txBody>
      </p:sp>
      <p:sp>
        <p:nvSpPr>
          <p:cNvPr id="13" name="Slide Number Placeholder 5">
            <a:extLst>
              <a:ext uri="{FF2B5EF4-FFF2-40B4-BE49-F238E27FC236}">
                <a16:creationId xmlns:a16="http://schemas.microsoft.com/office/drawing/2014/main" id="{BEEF9CBA-3A7B-F9B4-0F3C-A4DB3C51F5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4" name="Content Placeholder 3">
            <a:extLst>
              <a:ext uri="{FF2B5EF4-FFF2-40B4-BE49-F238E27FC236}">
                <a16:creationId xmlns:a16="http://schemas.microsoft.com/office/drawing/2014/main" id="{DF2FC351-E564-430B-67B6-6CA4DCC0A2D4}"/>
              </a:ext>
            </a:extLst>
          </p:cNvPr>
          <p:cNvSpPr>
            <a:spLocks noGrp="1"/>
          </p:cNvSpPr>
          <p:nvPr>
            <p:ph sz="quarter" idx="14"/>
          </p:nvPr>
        </p:nvSpPr>
        <p:spPr>
          <a:xfrm>
            <a:off x="4224338" y="2110151"/>
            <a:ext cx="3743325" cy="3623899"/>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D1B953B3-101D-8450-480C-30749FC7BA00}"/>
              </a:ext>
            </a:extLst>
          </p:cNvPr>
          <p:cNvSpPr>
            <a:spLocks noGrp="1"/>
          </p:cNvSpPr>
          <p:nvPr>
            <p:ph sz="quarter" idx="15"/>
          </p:nvPr>
        </p:nvSpPr>
        <p:spPr>
          <a:xfrm>
            <a:off x="8149306" y="2103801"/>
            <a:ext cx="3751262" cy="36496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49232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1FFC12-E65C-0931-FEF3-9AD079F5B235}"/>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7" name="Picture Placeholder 6">
            <a:extLst>
              <a:ext uri="{FF2B5EF4-FFF2-40B4-BE49-F238E27FC236}">
                <a16:creationId xmlns:a16="http://schemas.microsoft.com/office/drawing/2014/main" id="{29DD483F-C0ED-3476-6858-C17A2CAF98BD}"/>
              </a:ext>
            </a:extLst>
          </p:cNvPr>
          <p:cNvSpPr>
            <a:spLocks noGrp="1"/>
          </p:cNvSpPr>
          <p:nvPr>
            <p:ph type="pic" sz="quarter" idx="10"/>
          </p:nvPr>
        </p:nvSpPr>
        <p:spPr>
          <a:xfrm>
            <a:off x="334963" y="2122806"/>
            <a:ext cx="2736850" cy="1835241"/>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9" name="Picture Placeholder 8">
            <a:extLst>
              <a:ext uri="{FF2B5EF4-FFF2-40B4-BE49-F238E27FC236}">
                <a16:creationId xmlns:a16="http://schemas.microsoft.com/office/drawing/2014/main" id="{2E11BF5F-4B08-500C-6B68-C00D64735E4C}"/>
              </a:ext>
            </a:extLst>
          </p:cNvPr>
          <p:cNvSpPr>
            <a:spLocks noGrp="1"/>
          </p:cNvSpPr>
          <p:nvPr>
            <p:ph type="pic" sz="quarter" idx="11"/>
          </p:nvPr>
        </p:nvSpPr>
        <p:spPr>
          <a:xfrm>
            <a:off x="3258459" y="2122396"/>
            <a:ext cx="2729590" cy="1835242"/>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1" name="Picture Placeholder 10">
            <a:extLst>
              <a:ext uri="{FF2B5EF4-FFF2-40B4-BE49-F238E27FC236}">
                <a16:creationId xmlns:a16="http://schemas.microsoft.com/office/drawing/2014/main" id="{DD684599-160D-7B95-6074-B19B8C6A6771}"/>
              </a:ext>
            </a:extLst>
          </p:cNvPr>
          <p:cNvSpPr>
            <a:spLocks noGrp="1"/>
          </p:cNvSpPr>
          <p:nvPr>
            <p:ph type="pic" sz="quarter" idx="12"/>
          </p:nvPr>
        </p:nvSpPr>
        <p:spPr>
          <a:xfrm>
            <a:off x="6196693" y="2123214"/>
            <a:ext cx="2736849" cy="1834424"/>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3" name="Picture Placeholder 12">
            <a:extLst>
              <a:ext uri="{FF2B5EF4-FFF2-40B4-BE49-F238E27FC236}">
                <a16:creationId xmlns:a16="http://schemas.microsoft.com/office/drawing/2014/main" id="{16956B90-FA92-B6E6-8C58-39649FD75202}"/>
              </a:ext>
            </a:extLst>
          </p:cNvPr>
          <p:cNvSpPr>
            <a:spLocks noGrp="1"/>
          </p:cNvSpPr>
          <p:nvPr>
            <p:ph type="pic" sz="quarter" idx="13"/>
          </p:nvPr>
        </p:nvSpPr>
        <p:spPr>
          <a:xfrm>
            <a:off x="9142186" y="2123214"/>
            <a:ext cx="2749777" cy="1834423"/>
          </a:xfrm>
        </p:spPr>
        <p:txBody>
          <a:bodyPr/>
          <a:lstStyle>
            <a:lvl1pPr>
              <a:defRPr b="0" i="0">
                <a:latin typeface="Geist Black" pitchFamily="2" charset="77"/>
                <a:ea typeface="Geist Black" pitchFamily="2" charset="77"/>
                <a:cs typeface="Geist Black" pitchFamily="2" charset="77"/>
              </a:defRPr>
            </a:lvl1pPr>
          </a:lstStyle>
          <a:p>
            <a:r>
              <a:rPr lang="en-US"/>
              <a:t>Click icon to add picture</a:t>
            </a:r>
          </a:p>
        </p:txBody>
      </p:sp>
      <p:sp>
        <p:nvSpPr>
          <p:cNvPr id="15" name="Text Placeholder 14">
            <a:extLst>
              <a:ext uri="{FF2B5EF4-FFF2-40B4-BE49-F238E27FC236}">
                <a16:creationId xmlns:a16="http://schemas.microsoft.com/office/drawing/2014/main" id="{8F256F15-0D67-D007-DC07-7BE1DC38E392}"/>
              </a:ext>
            </a:extLst>
          </p:cNvPr>
          <p:cNvSpPr>
            <a:spLocks noGrp="1"/>
          </p:cNvSpPr>
          <p:nvPr>
            <p:ph type="body" sz="quarter" idx="14"/>
          </p:nvPr>
        </p:nvSpPr>
        <p:spPr>
          <a:xfrm>
            <a:off x="334963" y="4167188"/>
            <a:ext cx="2736850"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C4AE6D7-4270-41EC-6E35-1254D08FD6E8}"/>
              </a:ext>
            </a:extLst>
          </p:cNvPr>
          <p:cNvSpPr>
            <a:spLocks noGrp="1"/>
          </p:cNvSpPr>
          <p:nvPr>
            <p:ph type="body" sz="quarter" idx="15"/>
          </p:nvPr>
        </p:nvSpPr>
        <p:spPr>
          <a:xfrm>
            <a:off x="3258458" y="4167188"/>
            <a:ext cx="2729591"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9" name="Text Placeholder 18">
            <a:extLst>
              <a:ext uri="{FF2B5EF4-FFF2-40B4-BE49-F238E27FC236}">
                <a16:creationId xmlns:a16="http://schemas.microsoft.com/office/drawing/2014/main" id="{8902B80E-87DE-4E50-E49D-B6368EA99B7C}"/>
              </a:ext>
            </a:extLst>
          </p:cNvPr>
          <p:cNvSpPr>
            <a:spLocks noGrp="1"/>
          </p:cNvSpPr>
          <p:nvPr>
            <p:ph type="body" sz="quarter" idx="16"/>
          </p:nvPr>
        </p:nvSpPr>
        <p:spPr>
          <a:xfrm>
            <a:off x="6196693" y="4167188"/>
            <a:ext cx="2729591"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1" name="Text Placeholder 20">
            <a:extLst>
              <a:ext uri="{FF2B5EF4-FFF2-40B4-BE49-F238E27FC236}">
                <a16:creationId xmlns:a16="http://schemas.microsoft.com/office/drawing/2014/main" id="{DA4536EA-F8A0-19CB-4B4A-B5C11C0C645A}"/>
              </a:ext>
            </a:extLst>
          </p:cNvPr>
          <p:cNvSpPr>
            <a:spLocks noGrp="1"/>
          </p:cNvSpPr>
          <p:nvPr>
            <p:ph type="body" sz="quarter" idx="17"/>
          </p:nvPr>
        </p:nvSpPr>
        <p:spPr>
          <a:xfrm>
            <a:off x="9134928" y="4167188"/>
            <a:ext cx="2757035" cy="15668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2" name="Footer Placeholder 21">
            <a:extLst>
              <a:ext uri="{FF2B5EF4-FFF2-40B4-BE49-F238E27FC236}">
                <a16:creationId xmlns:a16="http://schemas.microsoft.com/office/drawing/2014/main" id="{BCC8703D-B8C4-ADA8-9D4F-057D5AADA431}"/>
              </a:ext>
            </a:extLst>
          </p:cNvPr>
          <p:cNvSpPr>
            <a:spLocks noGrp="1"/>
          </p:cNvSpPr>
          <p:nvPr>
            <p:ph type="ftr" sz="quarter" idx="18"/>
          </p:nvPr>
        </p:nvSpPr>
        <p:spPr/>
        <p:txBody>
          <a:bodyPr/>
          <a:lstStyle/>
          <a:p>
            <a:endParaRPr lang="en-US">
              <a:solidFill>
                <a:schemeClr val="tx1"/>
              </a:solidFill>
            </a:endParaRPr>
          </a:p>
        </p:txBody>
      </p:sp>
      <p:sp>
        <p:nvSpPr>
          <p:cNvPr id="23" name="Slide Number Placeholder 5">
            <a:extLst>
              <a:ext uri="{FF2B5EF4-FFF2-40B4-BE49-F238E27FC236}">
                <a16:creationId xmlns:a16="http://schemas.microsoft.com/office/drawing/2014/main" id="{96D49994-ADF5-2FED-ABF6-8FB894F95C4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4005152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42946A80-5158-2316-0371-0E90C23FA780}"/>
              </a:ext>
            </a:extLst>
          </p:cNvPr>
          <p:cNvSpPr>
            <a:spLocks noGrp="1"/>
          </p:cNvSpPr>
          <p:nvPr>
            <p:ph type="title"/>
          </p:nvPr>
        </p:nvSpPr>
        <p:spPr>
          <a:xfrm>
            <a:off x="312737" y="566738"/>
            <a:ext cx="10607675"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13" name="Footer Placeholder 12">
            <a:extLst>
              <a:ext uri="{FF2B5EF4-FFF2-40B4-BE49-F238E27FC236}">
                <a16:creationId xmlns:a16="http://schemas.microsoft.com/office/drawing/2014/main" id="{0170E57F-2BF1-54F7-2A7F-24389B345F8A}"/>
              </a:ext>
            </a:extLst>
          </p:cNvPr>
          <p:cNvSpPr>
            <a:spLocks noGrp="1"/>
          </p:cNvSpPr>
          <p:nvPr>
            <p:ph type="ftr" sz="quarter" idx="12"/>
          </p:nvPr>
        </p:nvSpPr>
        <p:spPr/>
        <p:txBody>
          <a:bodyPr/>
          <a:lstStyle/>
          <a:p>
            <a:endParaRPr lang="en-US">
              <a:solidFill>
                <a:schemeClr val="tx1"/>
              </a:solidFill>
            </a:endParaRPr>
          </a:p>
        </p:txBody>
      </p:sp>
      <p:sp>
        <p:nvSpPr>
          <p:cNvPr id="14" name="Slide Number Placeholder 5">
            <a:extLst>
              <a:ext uri="{FF2B5EF4-FFF2-40B4-BE49-F238E27FC236}">
                <a16:creationId xmlns:a16="http://schemas.microsoft.com/office/drawing/2014/main" id="{6E7D1691-7A68-DCEA-20CD-6D51F149E3E5}"/>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2" name="Text Placeholder 8">
            <a:extLst>
              <a:ext uri="{FF2B5EF4-FFF2-40B4-BE49-F238E27FC236}">
                <a16:creationId xmlns:a16="http://schemas.microsoft.com/office/drawing/2014/main" id="{0FAB4789-49CE-BBC7-D21D-F5645B77F053}"/>
              </a:ext>
            </a:extLst>
          </p:cNvPr>
          <p:cNvSpPr>
            <a:spLocks noGrp="1"/>
          </p:cNvSpPr>
          <p:nvPr>
            <p:ph type="body" sz="quarter" idx="10"/>
          </p:nvPr>
        </p:nvSpPr>
        <p:spPr>
          <a:xfrm>
            <a:off x="312738" y="2431475"/>
            <a:ext cx="4703762" cy="3163093"/>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5" name="Content Placeholder 4">
            <a:extLst>
              <a:ext uri="{FF2B5EF4-FFF2-40B4-BE49-F238E27FC236}">
                <a16:creationId xmlns:a16="http://schemas.microsoft.com/office/drawing/2014/main" id="{93369235-1506-9375-648E-7B412A92C9D2}"/>
              </a:ext>
            </a:extLst>
          </p:cNvPr>
          <p:cNvSpPr>
            <a:spLocks noGrp="1"/>
          </p:cNvSpPr>
          <p:nvPr>
            <p:ph sz="quarter" idx="13"/>
          </p:nvPr>
        </p:nvSpPr>
        <p:spPr>
          <a:xfrm>
            <a:off x="6171514" y="2097087"/>
            <a:ext cx="5732462" cy="4176713"/>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0979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E91860B-073F-AF3B-455E-3041EE60B5C6}"/>
              </a:ext>
            </a:extLst>
          </p:cNvPr>
          <p:cNvSpPr>
            <a:spLocks noGrp="1"/>
          </p:cNvSpPr>
          <p:nvPr>
            <p:ph type="body" sz="half" idx="2"/>
          </p:nvPr>
        </p:nvSpPr>
        <p:spPr>
          <a:xfrm>
            <a:off x="7188026" y="559702"/>
            <a:ext cx="4691236" cy="942975"/>
          </a:xfrm>
        </p:spPr>
        <p:txBody>
          <a:bodyPr/>
          <a:lstStyle>
            <a:lvl1pPr marL="0" indent="0">
              <a:lnSpc>
                <a:spcPts val="1400"/>
              </a:lnSpc>
              <a:buNone/>
              <a:defRPr sz="1200" b="0" i="0">
                <a:latin typeface="Geist Black" pitchFamily="2" charset="77"/>
                <a:ea typeface="Geist Black" pitchFamily="2" charset="77"/>
                <a:cs typeface="Geist Black"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4">
            <a:extLst>
              <a:ext uri="{FF2B5EF4-FFF2-40B4-BE49-F238E27FC236}">
                <a16:creationId xmlns:a16="http://schemas.microsoft.com/office/drawing/2014/main" id="{DBF66744-CA28-9353-755D-FD793AE3694A}"/>
              </a:ext>
            </a:extLst>
          </p:cNvPr>
          <p:cNvSpPr>
            <a:spLocks noGrp="1"/>
          </p:cNvSpPr>
          <p:nvPr>
            <p:ph type="title"/>
          </p:nvPr>
        </p:nvSpPr>
        <p:spPr>
          <a:xfrm>
            <a:off x="325264" y="566738"/>
            <a:ext cx="4678711"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6F50E2E1-F401-7A91-8B87-C701B6B0DA8F}"/>
              </a:ext>
            </a:extLst>
          </p:cNvPr>
          <p:cNvSpPr>
            <a:spLocks noGrp="1"/>
          </p:cNvSpPr>
          <p:nvPr>
            <p:ph type="ftr" sz="quarter" idx="10"/>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0E56B2DA-6795-2697-4D4A-E9BF42C9CC4A}"/>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D978BC16-1FE5-BBBD-1775-C0ECC36A61B3}"/>
              </a:ext>
            </a:extLst>
          </p:cNvPr>
          <p:cNvSpPr>
            <a:spLocks noGrp="1"/>
          </p:cNvSpPr>
          <p:nvPr>
            <p:ph sz="quarter" idx="11"/>
          </p:nvPr>
        </p:nvSpPr>
        <p:spPr>
          <a:xfrm>
            <a:off x="308643" y="2089251"/>
            <a:ext cx="11591925" cy="36369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3965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9" name="Footer Placeholder 8">
            <a:extLst>
              <a:ext uri="{FF2B5EF4-FFF2-40B4-BE49-F238E27FC236}">
                <a16:creationId xmlns:a16="http://schemas.microsoft.com/office/drawing/2014/main" id="{AF0AF8DC-95EB-C4E4-9BAF-DE3708415354}"/>
              </a:ext>
            </a:extLst>
          </p:cNvPr>
          <p:cNvSpPr>
            <a:spLocks noGrp="1"/>
          </p:cNvSpPr>
          <p:nvPr>
            <p:ph type="ftr" sz="quarter" idx="11"/>
          </p:nvPr>
        </p:nvSpPr>
        <p:spPr/>
        <p:txBody>
          <a:bodyPr/>
          <a:lstStyle/>
          <a:p>
            <a:endParaRPr lang="en-US">
              <a:solidFill>
                <a:schemeClr val="tx1"/>
              </a:solidFill>
            </a:endParaRPr>
          </a:p>
        </p:txBody>
      </p:sp>
      <p:sp>
        <p:nvSpPr>
          <p:cNvPr id="10" name="Slide Number Placeholder 5">
            <a:extLst>
              <a:ext uri="{FF2B5EF4-FFF2-40B4-BE49-F238E27FC236}">
                <a16:creationId xmlns:a16="http://schemas.microsoft.com/office/drawing/2014/main" id="{5618A11C-7613-9F2D-7CBA-16DE8310E468}"/>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3" name="Content Placeholder 2">
            <a:extLst>
              <a:ext uri="{FF2B5EF4-FFF2-40B4-BE49-F238E27FC236}">
                <a16:creationId xmlns:a16="http://schemas.microsoft.com/office/drawing/2014/main" id="{494FC317-4EE4-1F2E-BF60-673E467D1E4E}"/>
              </a:ext>
            </a:extLst>
          </p:cNvPr>
          <p:cNvSpPr>
            <a:spLocks noGrp="1"/>
          </p:cNvSpPr>
          <p:nvPr>
            <p:ph sz="quarter" idx="12"/>
          </p:nvPr>
        </p:nvSpPr>
        <p:spPr>
          <a:xfrm>
            <a:off x="300037" y="260350"/>
            <a:ext cx="11591925" cy="6013450"/>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866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8EABCA37-B537-47ED-931F-DD27B98FE494}"/>
              </a:ext>
            </a:extLst>
          </p:cNvPr>
          <p:cNvSpPr>
            <a:spLocks noGrp="1"/>
          </p:cNvSpPr>
          <p:nvPr>
            <p:ph type="title"/>
          </p:nvPr>
        </p:nvSpPr>
        <p:spPr>
          <a:xfrm>
            <a:off x="312737" y="566738"/>
            <a:ext cx="4703763" cy="942975"/>
          </a:xfrm>
        </p:spPr>
        <p:txBody>
          <a:bodyPr/>
          <a:lstStyle>
            <a:lvl1pPr>
              <a:defRPr b="1" i="0">
                <a:solidFill>
                  <a:schemeClr val="tx2"/>
                </a:solidFill>
                <a:latin typeface="Geist Black" pitchFamily="2" charset="77"/>
                <a:ea typeface="Geist Black" pitchFamily="2" charset="77"/>
                <a:cs typeface="Geist Black" pitchFamily="2" charset="77"/>
              </a:defRPr>
            </a:lvl1pPr>
          </a:lstStyle>
          <a:p>
            <a:r>
              <a:rPr lang="en-US"/>
              <a:t>Click to edit Master title style</a:t>
            </a:r>
          </a:p>
        </p:txBody>
      </p:sp>
      <p:sp>
        <p:nvSpPr>
          <p:cNvPr id="8" name="Rectangle 7">
            <a:extLst>
              <a:ext uri="{FF2B5EF4-FFF2-40B4-BE49-F238E27FC236}">
                <a16:creationId xmlns:a16="http://schemas.microsoft.com/office/drawing/2014/main" id="{D9C08A9F-F01A-E1A1-BB26-2468A9946442}"/>
              </a:ext>
            </a:extLst>
          </p:cNvPr>
          <p:cNvSpPr/>
          <p:nvPr userDrawn="1"/>
        </p:nvSpPr>
        <p:spPr>
          <a:xfrm>
            <a:off x="6167438" y="0"/>
            <a:ext cx="6024562"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C6FF45E5-9623-6D8E-8759-18E3C1ADC625}"/>
              </a:ext>
            </a:extLst>
          </p:cNvPr>
          <p:cNvSpPr>
            <a:spLocks noGrp="1"/>
          </p:cNvSpPr>
          <p:nvPr>
            <p:ph type="body" sz="quarter" idx="10"/>
          </p:nvPr>
        </p:nvSpPr>
        <p:spPr>
          <a:xfrm>
            <a:off x="325264" y="2536233"/>
            <a:ext cx="4691236" cy="301134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2" name="Slide Number Placeholder 5">
            <a:extLst>
              <a:ext uri="{FF2B5EF4-FFF2-40B4-BE49-F238E27FC236}">
                <a16:creationId xmlns:a16="http://schemas.microsoft.com/office/drawing/2014/main" id="{819DD3D2-B25A-E708-4987-3A5F889B4EAB}"/>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bg1"/>
                </a:solidFill>
              </a:defRPr>
            </a:lvl1pPr>
          </a:lstStyle>
          <a:p>
            <a:fld id="{426C8CBD-1575-2846-B597-8DE836D107FE}" type="slidenum">
              <a:rPr lang="en-US" smtClean="0"/>
              <a:pPr/>
              <a:t>‹#›</a:t>
            </a:fld>
            <a:endParaRPr lang="en-US"/>
          </a:p>
        </p:txBody>
      </p:sp>
      <p:sp>
        <p:nvSpPr>
          <p:cNvPr id="13" name="Footer Placeholder 12">
            <a:extLst>
              <a:ext uri="{FF2B5EF4-FFF2-40B4-BE49-F238E27FC236}">
                <a16:creationId xmlns:a16="http://schemas.microsoft.com/office/drawing/2014/main" id="{5BF8F80F-0DEA-B00F-35F9-60E18E657401}"/>
              </a:ext>
            </a:extLst>
          </p:cNvPr>
          <p:cNvSpPr>
            <a:spLocks noGrp="1"/>
          </p:cNvSpPr>
          <p:nvPr>
            <p:ph type="ftr" sz="quarter" idx="12"/>
          </p:nvPr>
        </p:nvSpPr>
        <p:spPr>
          <a:xfrm>
            <a:off x="3251200" y="6515458"/>
            <a:ext cx="4114800" cy="228600"/>
          </a:xfrm>
        </p:spPr>
        <p:txBody>
          <a:bodyPr/>
          <a:lstStyle/>
          <a:p>
            <a:endParaRPr lang="en-US">
              <a:solidFill>
                <a:schemeClr val="tx1"/>
              </a:solidFill>
            </a:endParaRPr>
          </a:p>
        </p:txBody>
      </p:sp>
      <p:sp>
        <p:nvSpPr>
          <p:cNvPr id="2" name="Content Placeholder 5">
            <a:extLst>
              <a:ext uri="{FF2B5EF4-FFF2-40B4-BE49-F238E27FC236}">
                <a16:creationId xmlns:a16="http://schemas.microsoft.com/office/drawing/2014/main" id="{0875BD62-5087-8F27-286E-649B6649A7B9}"/>
              </a:ext>
            </a:extLst>
          </p:cNvPr>
          <p:cNvSpPr>
            <a:spLocks noGrp="1"/>
          </p:cNvSpPr>
          <p:nvPr>
            <p:ph sz="quarter" idx="15"/>
          </p:nvPr>
        </p:nvSpPr>
        <p:spPr>
          <a:xfrm>
            <a:off x="6795168" y="2536233"/>
            <a:ext cx="4724400" cy="3011339"/>
          </a:xfrm>
        </p:spPr>
        <p:txBody>
          <a:bodyPr/>
          <a:lstStyle>
            <a:lvl1pPr>
              <a:defRPr b="0" i="0">
                <a:solidFill>
                  <a:schemeClr val="bg1"/>
                </a:solidFill>
                <a:latin typeface="Geist Black" pitchFamily="2" charset="77"/>
                <a:ea typeface="Geist Black" pitchFamily="2" charset="77"/>
                <a:cs typeface="Geist Black"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08362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F733-4F28-17D1-6052-B0EDEDD48BDD}"/>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5" name="Text Placeholder 4">
            <a:extLst>
              <a:ext uri="{FF2B5EF4-FFF2-40B4-BE49-F238E27FC236}">
                <a16:creationId xmlns:a16="http://schemas.microsoft.com/office/drawing/2014/main" id="{654C6902-C0DD-B449-F804-2D752BB20623}"/>
              </a:ext>
            </a:extLst>
          </p:cNvPr>
          <p:cNvSpPr>
            <a:spLocks noGrp="1"/>
          </p:cNvSpPr>
          <p:nvPr>
            <p:ph type="body" sz="quarter" idx="11"/>
          </p:nvPr>
        </p:nvSpPr>
        <p:spPr>
          <a:xfrm>
            <a:off x="319494" y="2116544"/>
            <a:ext cx="3723869" cy="1760537"/>
          </a:xfrm>
        </p:spPr>
        <p:txBody>
          <a:bodyPr>
            <a:normAutofit/>
          </a:bodyPr>
          <a:lstStyle>
            <a:lvl1pPr>
              <a:lnSpc>
                <a:spcPts val="1800"/>
              </a:lnSpc>
              <a:defRPr sz="1600"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8" name="Slide Number Placeholder 5">
            <a:extLst>
              <a:ext uri="{FF2B5EF4-FFF2-40B4-BE49-F238E27FC236}">
                <a16:creationId xmlns:a16="http://schemas.microsoft.com/office/drawing/2014/main" id="{BC577006-F03B-627E-9480-D73FB0ECB7E6}"/>
              </a:ext>
            </a:extLst>
          </p:cNvPr>
          <p:cNvSpPr>
            <a:spLocks noGrp="1"/>
          </p:cNvSpPr>
          <p:nvPr>
            <p:ph type="sldNum" sz="quarter" idx="4"/>
          </p:nvPr>
        </p:nvSpPr>
        <p:spPr>
          <a:xfrm>
            <a:off x="9157368" y="6489700"/>
            <a:ext cx="2743200" cy="323491"/>
          </a:xfrm>
          <a:prstGeom prst="rect">
            <a:avLst/>
          </a:prstGeom>
        </p:spPr>
        <p:txBody>
          <a:bodyPr vert="horz" lIns="91440" tIns="45720" rIns="91440" bIns="45720" rtlCol="0" anchor="t"/>
          <a:lstStyle>
            <a:lvl1pPr algn="r">
              <a:defRPr sz="1000">
                <a:solidFill>
                  <a:schemeClr val="tx1"/>
                </a:solidFill>
              </a:defRPr>
            </a:lvl1pPr>
          </a:lstStyle>
          <a:p>
            <a:fld id="{426C8CBD-1575-2846-B597-8DE836D107FE}" type="slidenum">
              <a:rPr lang="en-US" smtClean="0"/>
              <a:pPr/>
              <a:t>‹#›</a:t>
            </a:fld>
            <a:endParaRPr lang="en-US" sz="1000"/>
          </a:p>
        </p:txBody>
      </p:sp>
      <p:sp>
        <p:nvSpPr>
          <p:cNvPr id="9" name="Footer Placeholder 8">
            <a:extLst>
              <a:ext uri="{FF2B5EF4-FFF2-40B4-BE49-F238E27FC236}">
                <a16:creationId xmlns:a16="http://schemas.microsoft.com/office/drawing/2014/main" id="{D45FA0AF-DCC9-F470-3E1F-BE66F9C4229C}"/>
              </a:ext>
            </a:extLst>
          </p:cNvPr>
          <p:cNvSpPr>
            <a:spLocks noGrp="1"/>
          </p:cNvSpPr>
          <p:nvPr>
            <p:ph type="ftr" sz="quarter" idx="13"/>
          </p:nvPr>
        </p:nvSpPr>
        <p:spPr/>
        <p:txBody>
          <a:bodyPr/>
          <a:lstStyle/>
          <a:p>
            <a:endParaRPr lang="en-US">
              <a:solidFill>
                <a:schemeClr val="tx1"/>
              </a:solidFill>
            </a:endParaRPr>
          </a:p>
        </p:txBody>
      </p:sp>
      <p:sp>
        <p:nvSpPr>
          <p:cNvPr id="3" name="Content Placeholder 3">
            <a:extLst>
              <a:ext uri="{FF2B5EF4-FFF2-40B4-BE49-F238E27FC236}">
                <a16:creationId xmlns:a16="http://schemas.microsoft.com/office/drawing/2014/main" id="{83ACB856-B180-32AA-BEA0-371541864566}"/>
              </a:ext>
            </a:extLst>
          </p:cNvPr>
          <p:cNvSpPr>
            <a:spLocks noGrp="1"/>
          </p:cNvSpPr>
          <p:nvPr>
            <p:ph sz="quarter" idx="14"/>
          </p:nvPr>
        </p:nvSpPr>
        <p:spPr>
          <a:xfrm>
            <a:off x="5195888" y="2116544"/>
            <a:ext cx="5724525" cy="36369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3485020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p>
            <a:endParaRPr lang="en-US" dirty="0">
              <a:solidFill>
                <a:schemeClr val="tx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266785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F6A6-7D49-ACD0-AC39-BC3AC68C24B1}"/>
              </a:ext>
            </a:extLst>
          </p:cNvPr>
          <p:cNvSpPr>
            <a:spLocks noGrp="1"/>
          </p:cNvSpPr>
          <p:nvPr>
            <p:ph type="title"/>
          </p:nvPr>
        </p:nvSpPr>
        <p:spPr>
          <a:xfrm>
            <a:off x="312738" y="585143"/>
            <a:ext cx="7654925" cy="4502973"/>
          </a:xfrm>
        </p:spPr>
        <p:txBody>
          <a:bodyPr/>
          <a:lstStyle>
            <a:lvl1pPr>
              <a:lnSpc>
                <a:spcPts val="3400"/>
              </a:lnSpc>
              <a:defRPr sz="3200" b="1" i="0">
                <a:solidFill>
                  <a:schemeClr val="bg1"/>
                </a:solidFill>
                <a:latin typeface="Geist Black" pitchFamily="2" charset="77"/>
                <a:ea typeface="Geist Black" pitchFamily="2" charset="77"/>
                <a:cs typeface="Geist Black" pitchFamily="2" charset="77"/>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22CECC46-FE6C-BC69-017F-B3CC64045DD7}"/>
              </a:ext>
            </a:extLst>
          </p:cNvPr>
          <p:cNvSpPr>
            <a:spLocks noGrp="1"/>
          </p:cNvSpPr>
          <p:nvPr>
            <p:ph type="ftr" sz="quarter" idx="10"/>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79110B98-7A7C-5A97-54A1-42F4B2F1CF2A}"/>
              </a:ext>
            </a:extLst>
          </p:cNvPr>
          <p:cNvSpPr>
            <a:spLocks noGrp="1"/>
          </p:cNvSpPr>
          <p:nvPr>
            <p:ph type="sldNum" sz="quarter" idx="11"/>
          </p:nvPr>
        </p:nvSpPr>
        <p:spPr/>
        <p:txBody>
          <a:bodyPr/>
          <a:lstStyle>
            <a:lvl1pPr>
              <a:defRPr>
                <a:solidFill>
                  <a:schemeClr val="bg1"/>
                </a:solidFill>
              </a:defRPr>
            </a:lvl1pPr>
          </a:lstStyle>
          <a:p>
            <a:fld id="{426C8CBD-1575-2846-B597-8DE836D107FE}" type="slidenum">
              <a:rPr lang="en-US" smtClean="0"/>
              <a:pPr/>
              <a:t>‹#›</a:t>
            </a:fld>
            <a:endParaRPr lang="en-US" sz="1000"/>
          </a:p>
        </p:txBody>
      </p:sp>
      <p:pic>
        <p:nvPicPr>
          <p:cNvPr id="7" name="Picture 6">
            <a:extLst>
              <a:ext uri="{FF2B5EF4-FFF2-40B4-BE49-F238E27FC236}">
                <a16:creationId xmlns:a16="http://schemas.microsoft.com/office/drawing/2014/main" id="{B43823C0-0539-AB7E-D987-4FA13D66FF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0038" y="6489700"/>
            <a:ext cx="1367397" cy="138199"/>
          </a:xfrm>
          <a:prstGeom prst="rect">
            <a:avLst/>
          </a:prstGeom>
        </p:spPr>
      </p:pic>
    </p:spTree>
    <p:extLst>
      <p:ext uri="{BB962C8B-B14F-4D97-AF65-F5344CB8AC3E}">
        <p14:creationId xmlns:p14="http://schemas.microsoft.com/office/powerpoint/2010/main" val="34814118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3072B-0488-8B31-3CC8-9B56F024505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C3E84F02-7051-0B85-62D7-8D7038428D68}"/>
              </a:ext>
            </a:extLst>
          </p:cNvPr>
          <p:cNvSpPr>
            <a:spLocks noGrp="1"/>
          </p:cNvSpPr>
          <p:nvPr>
            <p:ph type="body" sz="quarter" idx="10"/>
          </p:nvPr>
        </p:nvSpPr>
        <p:spPr>
          <a:xfrm>
            <a:off x="312738" y="2118908"/>
            <a:ext cx="2759075" cy="359199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5BC43CD6-1755-7129-5F5F-D48AA2DD4B09}"/>
              </a:ext>
            </a:extLst>
          </p:cNvPr>
          <p:cNvSpPr>
            <a:spLocks noGrp="1"/>
          </p:cNvSpPr>
          <p:nvPr>
            <p:ph type="body" sz="quarter" idx="11"/>
          </p:nvPr>
        </p:nvSpPr>
        <p:spPr>
          <a:xfrm>
            <a:off x="3274350" y="2131813"/>
            <a:ext cx="5666450" cy="359199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Text Placeholder 3">
            <a:extLst>
              <a:ext uri="{FF2B5EF4-FFF2-40B4-BE49-F238E27FC236}">
                <a16:creationId xmlns:a16="http://schemas.microsoft.com/office/drawing/2014/main" id="{D35F3F3A-E638-96D1-2058-3ABDD3BF6E75}"/>
              </a:ext>
            </a:extLst>
          </p:cNvPr>
          <p:cNvSpPr>
            <a:spLocks noGrp="1"/>
          </p:cNvSpPr>
          <p:nvPr>
            <p:ph type="body" sz="quarter" idx="12"/>
          </p:nvPr>
        </p:nvSpPr>
        <p:spPr>
          <a:xfrm>
            <a:off x="9161698" y="2131813"/>
            <a:ext cx="2730265" cy="3602237"/>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8" name="Footer Placeholder 7">
            <a:extLst>
              <a:ext uri="{FF2B5EF4-FFF2-40B4-BE49-F238E27FC236}">
                <a16:creationId xmlns:a16="http://schemas.microsoft.com/office/drawing/2014/main" id="{E23D9EAC-8A3B-F298-6C09-1C2A83A3A959}"/>
              </a:ext>
            </a:extLst>
          </p:cNvPr>
          <p:cNvSpPr>
            <a:spLocks noGrp="1"/>
          </p:cNvSpPr>
          <p:nvPr>
            <p:ph type="ftr" sz="quarter" idx="13"/>
          </p:nvPr>
        </p:nvSpPr>
        <p:spPr/>
        <p:txBody>
          <a:bodyPr/>
          <a:lstStyle/>
          <a:p>
            <a:endParaRPr lang="en-US">
              <a:solidFill>
                <a:schemeClr val="tx1"/>
              </a:solidFill>
            </a:endParaRPr>
          </a:p>
        </p:txBody>
      </p:sp>
      <p:sp>
        <p:nvSpPr>
          <p:cNvPr id="9" name="Slide Number Placeholder 8">
            <a:extLst>
              <a:ext uri="{FF2B5EF4-FFF2-40B4-BE49-F238E27FC236}">
                <a16:creationId xmlns:a16="http://schemas.microsoft.com/office/drawing/2014/main" id="{0E5CDE75-7117-5C37-B511-29212500A7D7}"/>
              </a:ext>
            </a:extLst>
          </p:cNvPr>
          <p:cNvSpPr>
            <a:spLocks noGrp="1"/>
          </p:cNvSpPr>
          <p:nvPr>
            <p:ph type="sldNum" sz="quarter" idx="14"/>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396730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3"/>
            <a:ext cx="7654925" cy="31464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6" name="Text Placeholder 5">
            <a:extLst>
              <a:ext uri="{FF2B5EF4-FFF2-40B4-BE49-F238E27FC236}">
                <a16:creationId xmlns:a16="http://schemas.microsoft.com/office/drawing/2014/main" id="{8595B5F2-4FC8-B02B-EF19-29ADA3939CD6}"/>
              </a:ext>
            </a:extLst>
          </p:cNvPr>
          <p:cNvSpPr>
            <a:spLocks noGrp="1"/>
          </p:cNvSpPr>
          <p:nvPr>
            <p:ph type="body" sz="quarter" idx="11"/>
          </p:nvPr>
        </p:nvSpPr>
        <p:spPr>
          <a:xfrm>
            <a:off x="8148638" y="2120239"/>
            <a:ext cx="3730625" cy="31348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91FC566E-BB80-AA1F-64D3-7335D9E7BCBA}"/>
              </a:ext>
            </a:extLst>
          </p:cNvPr>
          <p:cNvSpPr>
            <a:spLocks noGrp="1"/>
          </p:cNvSpPr>
          <p:nvPr>
            <p:ph type="ftr" sz="quarter" idx="12"/>
          </p:nvPr>
        </p:nvSpPr>
        <p:spPr/>
        <p:txBody>
          <a:bodyPr/>
          <a:lstStyle/>
          <a:p>
            <a:endParaRPr lang="en-US">
              <a:solidFill>
                <a:schemeClr val="tx1"/>
              </a:solidFill>
            </a:endParaRPr>
          </a:p>
        </p:txBody>
      </p:sp>
      <p:sp>
        <p:nvSpPr>
          <p:cNvPr id="8" name="Slide Number Placeholder 7">
            <a:extLst>
              <a:ext uri="{FF2B5EF4-FFF2-40B4-BE49-F238E27FC236}">
                <a16:creationId xmlns:a16="http://schemas.microsoft.com/office/drawing/2014/main" id="{5BDD6D50-408B-ADB1-8579-367447C56023}"/>
              </a:ext>
            </a:extLst>
          </p:cNvPr>
          <p:cNvSpPr>
            <a:spLocks noGrp="1"/>
          </p:cNvSpPr>
          <p:nvPr>
            <p:ph type="sldNum" sz="quarter" idx="13"/>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2857408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44396-47C1-F7EB-64CE-2A2537E9783F}"/>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4" name="Text Placeholder 3">
            <a:extLst>
              <a:ext uri="{FF2B5EF4-FFF2-40B4-BE49-F238E27FC236}">
                <a16:creationId xmlns:a16="http://schemas.microsoft.com/office/drawing/2014/main" id="{27593522-8CD8-8FB3-647A-D1D68A047850}"/>
              </a:ext>
            </a:extLst>
          </p:cNvPr>
          <p:cNvSpPr>
            <a:spLocks noGrp="1"/>
          </p:cNvSpPr>
          <p:nvPr>
            <p:ph type="body" sz="quarter" idx="10"/>
          </p:nvPr>
        </p:nvSpPr>
        <p:spPr>
          <a:xfrm>
            <a:off x="312738" y="2108664"/>
            <a:ext cx="3730625" cy="2403376"/>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7" name="Footer Placeholder 6">
            <a:extLst>
              <a:ext uri="{FF2B5EF4-FFF2-40B4-BE49-F238E27FC236}">
                <a16:creationId xmlns:a16="http://schemas.microsoft.com/office/drawing/2014/main" id="{D14E3959-8423-0588-C756-DCB5BF46509A}"/>
              </a:ext>
            </a:extLst>
          </p:cNvPr>
          <p:cNvSpPr>
            <a:spLocks noGrp="1"/>
          </p:cNvSpPr>
          <p:nvPr>
            <p:ph type="ftr" sz="quarter" idx="12"/>
          </p:nvPr>
        </p:nvSpPr>
        <p:spPr/>
        <p:txBody>
          <a:bodyPr/>
          <a:lstStyle/>
          <a:p>
            <a:endParaRPr lang="en-US">
              <a:solidFill>
                <a:schemeClr val="tx1"/>
              </a:solidFill>
            </a:endParaRPr>
          </a:p>
        </p:txBody>
      </p:sp>
      <p:sp>
        <p:nvSpPr>
          <p:cNvPr id="8" name="Slide Number Placeholder 7">
            <a:extLst>
              <a:ext uri="{FF2B5EF4-FFF2-40B4-BE49-F238E27FC236}">
                <a16:creationId xmlns:a16="http://schemas.microsoft.com/office/drawing/2014/main" id="{E3B2863C-830F-2FF6-FEC7-4B965F3AFE9C}"/>
              </a:ext>
            </a:extLst>
          </p:cNvPr>
          <p:cNvSpPr>
            <a:spLocks noGrp="1"/>
          </p:cNvSpPr>
          <p:nvPr>
            <p:ph type="sldNum" sz="quarter" idx="13"/>
          </p:nvPr>
        </p:nvSpPr>
        <p:spPr/>
        <p:txBody>
          <a:bodyPr/>
          <a:lstStyle/>
          <a:p>
            <a:fld id="{426C8CBD-1575-2846-B597-8DE836D107FE}" type="slidenum">
              <a:rPr lang="en-US" smtClean="0"/>
              <a:pPr/>
              <a:t>‹#›</a:t>
            </a:fld>
            <a:endParaRPr lang="en-US" sz="1000"/>
          </a:p>
        </p:txBody>
      </p:sp>
      <p:sp>
        <p:nvSpPr>
          <p:cNvPr id="6" name="Content Placeholder 5">
            <a:extLst>
              <a:ext uri="{FF2B5EF4-FFF2-40B4-BE49-F238E27FC236}">
                <a16:creationId xmlns:a16="http://schemas.microsoft.com/office/drawing/2014/main" id="{B53610CF-C552-5AED-62E7-BF98634C2C2F}"/>
              </a:ext>
            </a:extLst>
          </p:cNvPr>
          <p:cNvSpPr>
            <a:spLocks noGrp="1"/>
          </p:cNvSpPr>
          <p:nvPr>
            <p:ph sz="quarter" idx="14"/>
          </p:nvPr>
        </p:nvSpPr>
        <p:spPr>
          <a:xfrm>
            <a:off x="4224338" y="2108664"/>
            <a:ext cx="7675562" cy="3146425"/>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28168708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8" y="566739"/>
            <a:ext cx="10515600"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BB8364BF-4126-321E-31D5-D6A4C78795C7}"/>
              </a:ext>
            </a:extLst>
          </p:cNvPr>
          <p:cNvSpPr>
            <a:spLocks noGrp="1"/>
          </p:cNvSpPr>
          <p:nvPr>
            <p:ph type="ftr" sz="quarter" idx="14"/>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FEB2C246-7BEC-BEE8-DDD6-C191FB98BE54}"/>
              </a:ext>
            </a:extLst>
          </p:cNvPr>
          <p:cNvSpPr>
            <a:spLocks noGrp="1"/>
          </p:cNvSpPr>
          <p:nvPr>
            <p:ph type="sldNum" sz="quarter" idx="15"/>
          </p:nvPr>
        </p:nvSpPr>
        <p:spPr/>
        <p:txBody>
          <a:bodyPr/>
          <a:lstStyle/>
          <a:p>
            <a:fld id="{426C8CBD-1575-2846-B597-8DE836D107FE}" type="slidenum">
              <a:rPr lang="en-US" smtClean="0"/>
              <a:pPr/>
              <a:t>‹#›</a:t>
            </a:fld>
            <a:endParaRPr lang="en-US" sz="1000"/>
          </a:p>
        </p:txBody>
      </p:sp>
      <p:sp>
        <p:nvSpPr>
          <p:cNvPr id="5" name="Content Placeholder 4">
            <a:extLst>
              <a:ext uri="{FF2B5EF4-FFF2-40B4-BE49-F238E27FC236}">
                <a16:creationId xmlns:a16="http://schemas.microsoft.com/office/drawing/2014/main" id="{F1191F9B-CFB8-EAAA-F261-928458918513}"/>
              </a:ext>
            </a:extLst>
          </p:cNvPr>
          <p:cNvSpPr>
            <a:spLocks noGrp="1"/>
          </p:cNvSpPr>
          <p:nvPr>
            <p:ph sz="quarter" idx="16"/>
          </p:nvPr>
        </p:nvSpPr>
        <p:spPr>
          <a:xfrm>
            <a:off x="312738" y="1509712"/>
            <a:ext cx="7667625" cy="422433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2AD3419B-8ED3-BC40-C110-8CB2B50C7285}"/>
              </a:ext>
            </a:extLst>
          </p:cNvPr>
          <p:cNvSpPr>
            <a:spLocks noGrp="1"/>
          </p:cNvSpPr>
          <p:nvPr>
            <p:ph sz="quarter" idx="17"/>
          </p:nvPr>
        </p:nvSpPr>
        <p:spPr>
          <a:xfrm>
            <a:off x="8161164" y="1509712"/>
            <a:ext cx="3718098"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C696A1C0-D192-CB8F-BE30-D4964871B215}"/>
              </a:ext>
            </a:extLst>
          </p:cNvPr>
          <p:cNvSpPr>
            <a:spLocks noGrp="1"/>
          </p:cNvSpPr>
          <p:nvPr>
            <p:ph sz="quarter" idx="18"/>
          </p:nvPr>
        </p:nvSpPr>
        <p:spPr>
          <a:xfrm>
            <a:off x="8153400" y="3008133"/>
            <a:ext cx="3746500"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5">
            <a:extLst>
              <a:ext uri="{FF2B5EF4-FFF2-40B4-BE49-F238E27FC236}">
                <a16:creationId xmlns:a16="http://schemas.microsoft.com/office/drawing/2014/main" id="{FE276C21-32AD-A643-E3D9-1B0AAB6A77F3}"/>
              </a:ext>
            </a:extLst>
          </p:cNvPr>
          <p:cNvSpPr>
            <a:spLocks noGrp="1"/>
          </p:cNvSpPr>
          <p:nvPr>
            <p:ph sz="quarter" idx="19"/>
          </p:nvPr>
        </p:nvSpPr>
        <p:spPr>
          <a:xfrm>
            <a:off x="8161338" y="4500563"/>
            <a:ext cx="3717925" cy="12334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2135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87B4E8E-5AD8-B38B-30B5-D3F4D756DF49}"/>
              </a:ext>
            </a:extLst>
          </p:cNvPr>
          <p:cNvSpPr>
            <a:spLocks noGrp="1"/>
          </p:cNvSpPr>
          <p:nvPr>
            <p:ph sz="quarter" idx="13"/>
          </p:nvPr>
        </p:nvSpPr>
        <p:spPr>
          <a:xfrm>
            <a:off x="312738" y="1509713"/>
            <a:ext cx="11587162" cy="4224337"/>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6648E1CC-5807-9B8C-D425-3BDE160094A2}"/>
              </a:ext>
            </a:extLst>
          </p:cNvPr>
          <p:cNvSpPr>
            <a:spLocks noGrp="1"/>
          </p:cNvSpPr>
          <p:nvPr>
            <p:ph type="ftr" sz="quarter" idx="11"/>
          </p:nvPr>
        </p:nvSpPr>
        <p:spPr/>
        <p:txBody>
          <a:bodyPr/>
          <a:lstStyle/>
          <a:p>
            <a:endParaRPr lang="en-US">
              <a:solidFill>
                <a:schemeClr val="tx1"/>
              </a:solidFill>
            </a:endParaRPr>
          </a:p>
        </p:txBody>
      </p:sp>
      <p:sp>
        <p:nvSpPr>
          <p:cNvPr id="5" name="Slide Number Placeholder 4">
            <a:extLst>
              <a:ext uri="{FF2B5EF4-FFF2-40B4-BE49-F238E27FC236}">
                <a16:creationId xmlns:a16="http://schemas.microsoft.com/office/drawing/2014/main" id="{AEBF026F-4809-C65E-EE67-79BA3A9601F2}"/>
              </a:ext>
            </a:extLst>
          </p:cNvPr>
          <p:cNvSpPr>
            <a:spLocks noGrp="1"/>
          </p:cNvSpPr>
          <p:nvPr>
            <p:ph type="sldNum" sz="quarter" idx="12"/>
          </p:nvPr>
        </p:nvSpPr>
        <p:spPr/>
        <p:txBody>
          <a:bodyPr/>
          <a:lstStyle/>
          <a:p>
            <a:fld id="{426C8CBD-1575-2846-B597-8DE836D107FE}" type="slidenum">
              <a:rPr lang="en-US" smtClean="0"/>
              <a:pPr/>
              <a:t>‹#›</a:t>
            </a:fld>
            <a:endParaRPr lang="en-US" sz="1000"/>
          </a:p>
        </p:txBody>
      </p:sp>
    </p:spTree>
    <p:extLst>
      <p:ext uri="{BB962C8B-B14F-4D97-AF65-F5344CB8AC3E}">
        <p14:creationId xmlns:p14="http://schemas.microsoft.com/office/powerpoint/2010/main" val="12989539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0320-68BC-9423-20FC-850FCDCBA3E1}"/>
              </a:ext>
            </a:extLst>
          </p:cNvPr>
          <p:cNvSpPr>
            <a:spLocks noGrp="1"/>
          </p:cNvSpPr>
          <p:nvPr>
            <p:ph type="title"/>
          </p:nvPr>
        </p:nvSpPr>
        <p:spPr>
          <a:xfrm>
            <a:off x="312737" y="566739"/>
            <a:ext cx="10607675" cy="557212"/>
          </a:xfrm>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9" name="Footer Placeholder 8">
            <a:extLst>
              <a:ext uri="{FF2B5EF4-FFF2-40B4-BE49-F238E27FC236}">
                <a16:creationId xmlns:a16="http://schemas.microsoft.com/office/drawing/2014/main" id="{24B2A3A2-9AB7-20C2-2CB8-14FE9B88C4E5}"/>
              </a:ext>
            </a:extLst>
          </p:cNvPr>
          <p:cNvSpPr>
            <a:spLocks noGrp="1"/>
          </p:cNvSpPr>
          <p:nvPr>
            <p:ph type="ftr" sz="quarter" idx="16"/>
          </p:nvPr>
        </p:nvSpPr>
        <p:spPr/>
        <p:txBody>
          <a:bodyPr/>
          <a:lstStyle/>
          <a:p>
            <a:endParaRPr lang="en-US">
              <a:solidFill>
                <a:schemeClr val="tx1"/>
              </a:solidFill>
            </a:endParaRPr>
          </a:p>
        </p:txBody>
      </p:sp>
      <p:sp>
        <p:nvSpPr>
          <p:cNvPr id="10" name="Slide Number Placeholder 9">
            <a:extLst>
              <a:ext uri="{FF2B5EF4-FFF2-40B4-BE49-F238E27FC236}">
                <a16:creationId xmlns:a16="http://schemas.microsoft.com/office/drawing/2014/main" id="{6D844E5F-0251-6614-52EE-EC3D6D9B009E}"/>
              </a:ext>
            </a:extLst>
          </p:cNvPr>
          <p:cNvSpPr>
            <a:spLocks noGrp="1"/>
          </p:cNvSpPr>
          <p:nvPr>
            <p:ph type="sldNum" sz="quarter" idx="17"/>
          </p:nvPr>
        </p:nvSpPr>
        <p:spPr/>
        <p:txBody>
          <a:bodyPr/>
          <a:lstStyle/>
          <a:p>
            <a:fld id="{426C8CBD-1575-2846-B597-8DE836D107FE}" type="slidenum">
              <a:rPr lang="en-US" smtClean="0"/>
              <a:pPr/>
              <a:t>‹#›</a:t>
            </a:fld>
            <a:endParaRPr lang="en-US" sz="1000"/>
          </a:p>
        </p:txBody>
      </p:sp>
      <p:sp>
        <p:nvSpPr>
          <p:cNvPr id="12" name="Content Placeholder 11">
            <a:extLst>
              <a:ext uri="{FF2B5EF4-FFF2-40B4-BE49-F238E27FC236}">
                <a16:creationId xmlns:a16="http://schemas.microsoft.com/office/drawing/2014/main" id="{D14E5B1F-6015-4FFE-2060-1D840F28BB9A}"/>
              </a:ext>
            </a:extLst>
          </p:cNvPr>
          <p:cNvSpPr>
            <a:spLocks noGrp="1"/>
          </p:cNvSpPr>
          <p:nvPr>
            <p:ph sz="quarter" idx="18"/>
          </p:nvPr>
        </p:nvSpPr>
        <p:spPr>
          <a:xfrm>
            <a:off x="312738" y="1611141"/>
            <a:ext cx="3725862"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85508515-85D8-FA41-9E18-84AB0CEACA9F}"/>
              </a:ext>
            </a:extLst>
          </p:cNvPr>
          <p:cNvSpPr>
            <a:spLocks noGrp="1"/>
          </p:cNvSpPr>
          <p:nvPr>
            <p:ph sz="quarter" idx="19"/>
          </p:nvPr>
        </p:nvSpPr>
        <p:spPr>
          <a:xfrm>
            <a:off x="4237985" y="1611141"/>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3">
            <a:extLst>
              <a:ext uri="{FF2B5EF4-FFF2-40B4-BE49-F238E27FC236}">
                <a16:creationId xmlns:a16="http://schemas.microsoft.com/office/drawing/2014/main" id="{0AF4799F-33BC-F069-226C-5E59898AA7C2}"/>
              </a:ext>
            </a:extLst>
          </p:cNvPr>
          <p:cNvSpPr>
            <a:spLocks noGrp="1"/>
          </p:cNvSpPr>
          <p:nvPr>
            <p:ph sz="quarter" idx="20"/>
          </p:nvPr>
        </p:nvSpPr>
        <p:spPr>
          <a:xfrm>
            <a:off x="8169943" y="1611141"/>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1">
            <a:extLst>
              <a:ext uri="{FF2B5EF4-FFF2-40B4-BE49-F238E27FC236}">
                <a16:creationId xmlns:a16="http://schemas.microsoft.com/office/drawing/2014/main" id="{E0F133AC-3270-AB7E-5DC5-AA522C5224A1}"/>
              </a:ext>
            </a:extLst>
          </p:cNvPr>
          <p:cNvSpPr>
            <a:spLocks noGrp="1"/>
          </p:cNvSpPr>
          <p:nvPr>
            <p:ph sz="quarter" idx="21"/>
          </p:nvPr>
        </p:nvSpPr>
        <p:spPr>
          <a:xfrm>
            <a:off x="299091" y="3814763"/>
            <a:ext cx="3725862"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3">
            <a:extLst>
              <a:ext uri="{FF2B5EF4-FFF2-40B4-BE49-F238E27FC236}">
                <a16:creationId xmlns:a16="http://schemas.microsoft.com/office/drawing/2014/main" id="{883FB7DB-0E8F-8F65-6775-40438F47369A}"/>
              </a:ext>
            </a:extLst>
          </p:cNvPr>
          <p:cNvSpPr>
            <a:spLocks noGrp="1"/>
          </p:cNvSpPr>
          <p:nvPr>
            <p:ph sz="quarter" idx="22"/>
          </p:nvPr>
        </p:nvSpPr>
        <p:spPr>
          <a:xfrm>
            <a:off x="4224338" y="3814763"/>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3">
            <a:extLst>
              <a:ext uri="{FF2B5EF4-FFF2-40B4-BE49-F238E27FC236}">
                <a16:creationId xmlns:a16="http://schemas.microsoft.com/office/drawing/2014/main" id="{5949ECFD-D58C-652E-C9CC-08224779A72D}"/>
              </a:ext>
            </a:extLst>
          </p:cNvPr>
          <p:cNvSpPr>
            <a:spLocks noGrp="1"/>
          </p:cNvSpPr>
          <p:nvPr>
            <p:ph sz="quarter" idx="23"/>
          </p:nvPr>
        </p:nvSpPr>
        <p:spPr>
          <a:xfrm>
            <a:off x="8156296" y="3814763"/>
            <a:ext cx="3730625" cy="1919287"/>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08177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BA64-FBE8-E1B1-2977-25D658511F85}"/>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7E915238-BC60-ABEB-848B-50BB8DF970A3}"/>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D91EE090-3D77-64D8-5D01-43B78314984F}"/>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3580C1EF-CF89-EFA6-2766-A83874D71CE1}"/>
              </a:ext>
            </a:extLst>
          </p:cNvPr>
          <p:cNvSpPr>
            <a:spLocks noGrp="1"/>
          </p:cNvSpPr>
          <p:nvPr>
            <p:ph type="body" sz="quarter" idx="12"/>
          </p:nvPr>
        </p:nvSpPr>
        <p:spPr>
          <a:xfrm>
            <a:off x="8153400" y="2819578"/>
            <a:ext cx="3746500" cy="2266771"/>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76125DCE-B6F8-D44B-7DDB-11C5C8B5612B}"/>
              </a:ext>
            </a:extLst>
          </p:cNvPr>
          <p:cNvSpPr>
            <a:spLocks noGrp="1"/>
          </p:cNvSpPr>
          <p:nvPr>
            <p:ph sz="quarter" idx="14"/>
          </p:nvPr>
        </p:nvSpPr>
        <p:spPr>
          <a:xfrm>
            <a:off x="312738" y="2097088"/>
            <a:ext cx="5854700" cy="3636962"/>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3439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1CF2-930A-A873-E90D-4AA0A4C5E389}"/>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4DE5FF5A-056A-C462-AB42-430EC4E6F40E}"/>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EFD94417-A5F2-7E4D-28A0-90C0FA1A6283}"/>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C8208F9B-A881-DCF8-5021-F27F95B81D78}"/>
              </a:ext>
            </a:extLst>
          </p:cNvPr>
          <p:cNvSpPr>
            <a:spLocks noGrp="1"/>
          </p:cNvSpPr>
          <p:nvPr>
            <p:ph type="body" sz="quarter" idx="12"/>
          </p:nvPr>
        </p:nvSpPr>
        <p:spPr>
          <a:xfrm>
            <a:off x="6216651" y="2479981"/>
            <a:ext cx="5675312" cy="2693853"/>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0" name="Content Placeholder 9">
            <a:extLst>
              <a:ext uri="{FF2B5EF4-FFF2-40B4-BE49-F238E27FC236}">
                <a16:creationId xmlns:a16="http://schemas.microsoft.com/office/drawing/2014/main" id="{C5892FD7-26C2-E177-7158-F6959F0F5C35}"/>
              </a:ext>
            </a:extLst>
          </p:cNvPr>
          <p:cNvSpPr>
            <a:spLocks noGrp="1"/>
          </p:cNvSpPr>
          <p:nvPr>
            <p:ph sz="quarter" idx="14"/>
          </p:nvPr>
        </p:nvSpPr>
        <p:spPr>
          <a:xfrm>
            <a:off x="300038" y="1940957"/>
            <a:ext cx="5675312" cy="3771900"/>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10894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E91E5-D43D-C28F-641B-D08D7C02E20A}"/>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B2EDD858-519B-43BE-D1A4-C04B1E54912A}"/>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95BC57F8-3C11-B153-D00C-CA352B0CBBF4}"/>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7" name="Text Placeholder 6">
            <a:extLst>
              <a:ext uri="{FF2B5EF4-FFF2-40B4-BE49-F238E27FC236}">
                <a16:creationId xmlns:a16="http://schemas.microsoft.com/office/drawing/2014/main" id="{B993049F-F01B-CFD6-2B88-A2DEBD0FB562}"/>
              </a:ext>
            </a:extLst>
          </p:cNvPr>
          <p:cNvSpPr>
            <a:spLocks noGrp="1"/>
          </p:cNvSpPr>
          <p:nvPr>
            <p:ph type="body" sz="quarter" idx="12"/>
          </p:nvPr>
        </p:nvSpPr>
        <p:spPr>
          <a:xfrm>
            <a:off x="300038" y="2097088"/>
            <a:ext cx="2771775" cy="3636962"/>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7503A302-6A15-0D42-BE6A-8214FF7E3F0E}"/>
              </a:ext>
            </a:extLst>
          </p:cNvPr>
          <p:cNvSpPr>
            <a:spLocks noGrp="1"/>
          </p:cNvSpPr>
          <p:nvPr>
            <p:ph sz="quarter" idx="14"/>
          </p:nvPr>
        </p:nvSpPr>
        <p:spPr>
          <a:xfrm>
            <a:off x="4038600" y="2511425"/>
            <a:ext cx="7853363" cy="2808288"/>
          </a:xfrm>
        </p:spPr>
        <p:txBody>
          <a:bodyPr/>
          <a:lstStyle>
            <a:lvl1pPr>
              <a:defRPr b="0" i="0">
                <a:latin typeface="Geist Black" pitchFamily="2" charset="77"/>
                <a:ea typeface="Geist Black" pitchFamily="2" charset="77"/>
                <a:cs typeface="Geist Black" pitchFamily="2" charset="77"/>
              </a:defRPr>
            </a:lvl1pPr>
            <a:lvl2pPr>
              <a:defRPr b="0" i="0">
                <a:latin typeface="Geist Black" pitchFamily="2" charset="77"/>
                <a:ea typeface="Geist Black" pitchFamily="2" charset="77"/>
                <a:cs typeface="Geist Black" pitchFamily="2" charset="77"/>
              </a:defRPr>
            </a:lvl2pPr>
            <a:lvl3pPr>
              <a:defRPr b="0" i="0">
                <a:latin typeface="Geist Black" pitchFamily="2" charset="77"/>
                <a:ea typeface="Geist Black" pitchFamily="2" charset="77"/>
                <a:cs typeface="Geist Black" pitchFamily="2" charset="77"/>
              </a:defRPr>
            </a:lvl3pPr>
            <a:lvl4pPr>
              <a:defRPr b="0" i="0">
                <a:latin typeface="Geist Black" pitchFamily="2" charset="77"/>
                <a:ea typeface="Geist Black" pitchFamily="2" charset="77"/>
                <a:cs typeface="Geist Black" pitchFamily="2" charset="77"/>
              </a:defRPr>
            </a:lvl4pPr>
            <a:lvl5pPr>
              <a:defRPr b="0" i="0">
                <a:latin typeface="Geist Black" pitchFamily="2" charset="77"/>
                <a:ea typeface="Geist Black" pitchFamily="2" charset="77"/>
                <a:cs typeface="Geist Black"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52590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9803E-367D-9170-142E-D64FC39901CE}"/>
              </a:ext>
            </a:extLst>
          </p:cNvPr>
          <p:cNvSpPr>
            <a:spLocks noGrp="1"/>
          </p:cNvSpPr>
          <p:nvPr>
            <p:ph type="title"/>
          </p:nvPr>
        </p:nvSpPr>
        <p:spPr/>
        <p:txBody>
          <a:bodyPr/>
          <a:lstStyle>
            <a:lvl1pPr>
              <a:defRPr b="1" i="0">
                <a:latin typeface="Geist Black" pitchFamily="2" charset="77"/>
                <a:ea typeface="Geist Black" pitchFamily="2" charset="77"/>
                <a:cs typeface="Geist Black" pitchFamily="2" charset="77"/>
              </a:defRPr>
            </a:lvl1pPr>
          </a:lstStyle>
          <a:p>
            <a:r>
              <a:rPr lang="en-US"/>
              <a:t>Click to edit Master title style</a:t>
            </a:r>
          </a:p>
        </p:txBody>
      </p:sp>
      <p:sp>
        <p:nvSpPr>
          <p:cNvPr id="3" name="Footer Placeholder 2">
            <a:extLst>
              <a:ext uri="{FF2B5EF4-FFF2-40B4-BE49-F238E27FC236}">
                <a16:creationId xmlns:a16="http://schemas.microsoft.com/office/drawing/2014/main" id="{005B71EC-834F-1F49-586E-1F1668B68DEA}"/>
              </a:ext>
            </a:extLst>
          </p:cNvPr>
          <p:cNvSpPr>
            <a:spLocks noGrp="1"/>
          </p:cNvSpPr>
          <p:nvPr>
            <p:ph type="ftr" sz="quarter" idx="10"/>
          </p:nvPr>
        </p:nvSpPr>
        <p:spPr/>
        <p:txBody>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6526F841-60BA-3417-E296-1EF248F86946}"/>
              </a:ext>
            </a:extLst>
          </p:cNvPr>
          <p:cNvSpPr>
            <a:spLocks noGrp="1"/>
          </p:cNvSpPr>
          <p:nvPr>
            <p:ph type="sldNum" sz="quarter" idx="11"/>
          </p:nvPr>
        </p:nvSpPr>
        <p:spPr/>
        <p:txBody>
          <a:bodyPr/>
          <a:lstStyle/>
          <a:p>
            <a:fld id="{426C8CBD-1575-2846-B597-8DE836D107FE}" type="slidenum">
              <a:rPr lang="en-US" smtClean="0"/>
              <a:pPr/>
              <a:t>‹#›</a:t>
            </a:fld>
            <a:endParaRPr lang="en-US" sz="1000"/>
          </a:p>
        </p:txBody>
      </p:sp>
      <p:sp>
        <p:nvSpPr>
          <p:cNvPr id="14" name="Content Placeholder 14">
            <a:extLst>
              <a:ext uri="{FF2B5EF4-FFF2-40B4-BE49-F238E27FC236}">
                <a16:creationId xmlns:a16="http://schemas.microsoft.com/office/drawing/2014/main" id="{83785BDC-713B-009E-41BC-51B21B4B6E2E}"/>
              </a:ext>
            </a:extLst>
          </p:cNvPr>
          <p:cNvSpPr>
            <a:spLocks noGrp="1"/>
          </p:cNvSpPr>
          <p:nvPr>
            <p:ph sz="quarter" idx="14"/>
          </p:nvPr>
        </p:nvSpPr>
        <p:spPr>
          <a:xfrm>
            <a:off x="300038" y="2121472"/>
            <a:ext cx="2771775"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5CA16B7-F58E-26D6-AD7D-5D306C29925C}"/>
              </a:ext>
            </a:extLst>
          </p:cNvPr>
          <p:cNvSpPr>
            <a:spLocks noGrp="1"/>
          </p:cNvSpPr>
          <p:nvPr>
            <p:ph sz="quarter" idx="15"/>
          </p:nvPr>
        </p:nvSpPr>
        <p:spPr>
          <a:xfrm>
            <a:off x="3251201" y="2121472"/>
            <a:ext cx="2736850"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6" name="Content Placeholder 14">
            <a:extLst>
              <a:ext uri="{FF2B5EF4-FFF2-40B4-BE49-F238E27FC236}">
                <a16:creationId xmlns:a16="http://schemas.microsoft.com/office/drawing/2014/main" id="{877FC398-00D8-3A99-D46A-252DBAF0661E}"/>
              </a:ext>
            </a:extLst>
          </p:cNvPr>
          <p:cNvSpPr>
            <a:spLocks noGrp="1"/>
          </p:cNvSpPr>
          <p:nvPr>
            <p:ph sz="quarter" idx="16"/>
          </p:nvPr>
        </p:nvSpPr>
        <p:spPr>
          <a:xfrm>
            <a:off x="6212555" y="2121472"/>
            <a:ext cx="2771775"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DFF4BBA0-9159-1A5E-0A3E-1AA29E780265}"/>
              </a:ext>
            </a:extLst>
          </p:cNvPr>
          <p:cNvSpPr>
            <a:spLocks noGrp="1"/>
          </p:cNvSpPr>
          <p:nvPr>
            <p:ph sz="quarter" idx="17"/>
          </p:nvPr>
        </p:nvSpPr>
        <p:spPr>
          <a:xfrm>
            <a:off x="9163718" y="2121472"/>
            <a:ext cx="2736850" cy="2889250"/>
          </a:xfrm>
        </p:spPr>
        <p:txBody>
          <a:bodyPr/>
          <a:lstStyle>
            <a:lvl1pPr>
              <a:defRPr b="0" i="0">
                <a:latin typeface="Geist Black" pitchFamily="2" charset="77"/>
                <a:ea typeface="Geist Black" pitchFamily="2" charset="77"/>
                <a:cs typeface="Geist Black" pitchFamily="2" charset="77"/>
              </a:defRPr>
            </a:lvl1pPr>
          </a:lstStyle>
          <a:p>
            <a:pPr lvl="0"/>
            <a:r>
              <a:rPr lang="en-US"/>
              <a:t>Click to edit Master text styles</a:t>
            </a:r>
          </a:p>
        </p:txBody>
      </p:sp>
    </p:spTree>
    <p:extLst>
      <p:ext uri="{BB962C8B-B14F-4D97-AF65-F5344CB8AC3E}">
        <p14:creationId xmlns:p14="http://schemas.microsoft.com/office/powerpoint/2010/main" val="2842326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387B-C334-2DEF-D19D-9F3D74BDE21E}"/>
              </a:ext>
            </a:extLst>
          </p:cNvPr>
          <p:cNvSpPr>
            <a:spLocks noGrp="1"/>
          </p:cNvSpPr>
          <p:nvPr>
            <p:ph type="title"/>
          </p:nvPr>
        </p:nvSpPr>
        <p:spPr/>
        <p:txBody>
          <a:bodyPr/>
          <a:lstStyle/>
          <a:p>
            <a:r>
              <a:rPr lang="en-US"/>
              <a:t>Click to edit Master title style</a:t>
            </a:r>
            <a:endParaRPr lang="nb-NO"/>
          </a:p>
        </p:txBody>
      </p:sp>
      <p:sp>
        <p:nvSpPr>
          <p:cNvPr id="4" name="Slide Number Placeholder 3">
            <a:extLst>
              <a:ext uri="{FF2B5EF4-FFF2-40B4-BE49-F238E27FC236}">
                <a16:creationId xmlns:a16="http://schemas.microsoft.com/office/drawing/2014/main" id="{24E5D0D2-C1EC-31B4-25AA-08FE9507BC87}"/>
              </a:ext>
            </a:extLst>
          </p:cNvPr>
          <p:cNvSpPr>
            <a:spLocks noGrp="1"/>
          </p:cNvSpPr>
          <p:nvPr>
            <p:ph type="sldNum" sz="quarter" idx="11"/>
          </p:nvPr>
        </p:nvSpPr>
        <p:spPr/>
        <p:txBody>
          <a:body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31572147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4781-8E04-6F4E-162D-42E85FA73691}"/>
              </a:ext>
            </a:extLst>
          </p:cNvPr>
          <p:cNvSpPr>
            <a:spLocks noGrp="1"/>
          </p:cNvSpPr>
          <p:nvPr>
            <p:ph type="title"/>
          </p:nvPr>
        </p:nvSpPr>
        <p:spPr/>
        <p:txBody>
          <a:bodyPr/>
          <a:lstStyle/>
          <a:p>
            <a:r>
              <a:rPr lang="en-US"/>
              <a:t>Click to edit Master title style</a:t>
            </a:r>
            <a:endParaRPr lang="nb-NO"/>
          </a:p>
        </p:txBody>
      </p:sp>
      <p:sp>
        <p:nvSpPr>
          <p:cNvPr id="3" name="Footer Placeholder 2">
            <a:extLst>
              <a:ext uri="{FF2B5EF4-FFF2-40B4-BE49-F238E27FC236}">
                <a16:creationId xmlns:a16="http://schemas.microsoft.com/office/drawing/2014/main" id="{A25E8478-AC67-C87E-448E-99E9392B04DF}"/>
              </a:ext>
            </a:extLst>
          </p:cNvPr>
          <p:cNvSpPr>
            <a:spLocks noGrp="1"/>
          </p:cNvSpPr>
          <p:nvPr>
            <p:ph type="ftr" sz="quarter" idx="10"/>
          </p:nvPr>
        </p:nvSpPr>
        <p:spPr/>
        <p:txBody>
          <a:bodyPr/>
          <a:lstStyle/>
          <a:p>
            <a:endParaRPr lang="en-US">
              <a:latin typeface="Geist Black" pitchFamily="2" charset="77"/>
              <a:ea typeface="Geist Black" pitchFamily="2" charset="77"/>
              <a:cs typeface="Geist Black" pitchFamily="2" charset="77"/>
            </a:endParaRPr>
          </a:p>
        </p:txBody>
      </p:sp>
      <p:sp>
        <p:nvSpPr>
          <p:cNvPr id="4" name="Slide Number Placeholder 3">
            <a:extLst>
              <a:ext uri="{FF2B5EF4-FFF2-40B4-BE49-F238E27FC236}">
                <a16:creationId xmlns:a16="http://schemas.microsoft.com/office/drawing/2014/main" id="{3450B11C-B424-9531-C8D2-67089916516F}"/>
              </a:ext>
            </a:extLst>
          </p:cNvPr>
          <p:cNvSpPr>
            <a:spLocks noGrp="1"/>
          </p:cNvSpPr>
          <p:nvPr>
            <p:ph type="sldNum" sz="quarter" idx="11"/>
          </p:nvPr>
        </p:nvSpPr>
        <p:spPr/>
        <p:txBody>
          <a:body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2514972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endParaRPr lang="en-GB" dirty="0"/>
          </a:p>
        </p:txBody>
      </p:sp>
    </p:spTree>
    <p:extLst>
      <p:ext uri="{BB962C8B-B14F-4D97-AF65-F5344CB8AC3E}">
        <p14:creationId xmlns:p14="http://schemas.microsoft.com/office/powerpoint/2010/main" val="17092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60000" y="1706565"/>
            <a:ext cx="11461585" cy="400684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le 1"/>
          <p:cNvSpPr>
            <a:spLocks noGrp="1"/>
          </p:cNvSpPr>
          <p:nvPr>
            <p:ph type="title" hasCustomPrompt="1"/>
          </p:nvPr>
        </p:nvSpPr>
        <p:spPr>
          <a:xfrm>
            <a:off x="357718" y="288925"/>
            <a:ext cx="11469281" cy="416570"/>
          </a:xfrm>
        </p:spPr>
        <p:txBody>
          <a:bodyPr>
            <a:noAutofit/>
          </a:bodyPr>
          <a:lstStyle>
            <a:lvl1pPr>
              <a:defRPr>
                <a:solidFill>
                  <a:schemeClr val="tx1"/>
                </a:solidFill>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9213"/>
            <a:ext cx="969963" cy="182562"/>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2" name="Text Placeholder 2"/>
          <p:cNvSpPr>
            <a:spLocks noGrp="1"/>
          </p:cNvSpPr>
          <p:nvPr>
            <p:ph type="body" sz="quarter" idx="18" hasCustomPrompt="1"/>
          </p:nvPr>
        </p:nvSpPr>
        <p:spPr>
          <a:xfrm>
            <a:off x="357719" y="739776"/>
            <a:ext cx="11463867" cy="396875"/>
          </a:xfrm>
        </p:spPr>
        <p:txBody>
          <a:bodyPr/>
          <a:lstStyle>
            <a:lvl1pPr>
              <a:defRPr sz="1800"/>
            </a:lvl1pPr>
          </a:lstStyle>
          <a:p>
            <a:pPr lvl="0"/>
            <a:r>
              <a:rPr lang="en-GB" dirty="0"/>
              <a:t>Click to edit master text styles</a:t>
            </a:r>
          </a:p>
        </p:txBody>
      </p:sp>
      <p:sp>
        <p:nvSpPr>
          <p:cNvPr id="13" name="Text Placeholder 17"/>
          <p:cNvSpPr>
            <a:spLocks noGrp="1"/>
          </p:cNvSpPr>
          <p:nvPr>
            <p:ph type="body" sz="quarter" idx="19" hasCustomPrompt="1"/>
          </p:nvPr>
        </p:nvSpPr>
        <p:spPr>
          <a:xfrm>
            <a:off x="6096000" y="6399213"/>
            <a:ext cx="4696800" cy="182562"/>
          </a:xfrm>
        </p:spPr>
        <p:txBody>
          <a:bodyPr anchor="ctr">
            <a:noAutofit/>
          </a:bodyPr>
          <a:lstStyle>
            <a:lvl1pPr>
              <a:defRPr sz="800">
                <a:solidFill>
                  <a:schemeClr val="tx1"/>
                </a:solidFill>
              </a:defRPr>
            </a:lvl1pPr>
          </a:lstStyle>
          <a:p>
            <a:pPr lvl="0"/>
            <a:r>
              <a:rPr lang="en-US" dirty="0"/>
              <a:t>Click to add footer text</a:t>
            </a:r>
          </a:p>
        </p:txBody>
      </p:sp>
    </p:spTree>
    <p:extLst>
      <p:ext uri="{BB962C8B-B14F-4D97-AF65-F5344CB8AC3E}">
        <p14:creationId xmlns:p14="http://schemas.microsoft.com/office/powerpoint/2010/main" val="3169213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1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87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133061"/>
            <a:ext cx="11466875" cy="493974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72908"/>
            <a:ext cx="11466875" cy="404119"/>
          </a:xfrm>
          <a:prstGeom prst="rect">
            <a:avLst/>
          </a:prstGeom>
        </p:spPr>
        <p:txBody>
          <a:bodyPr vert="horz" lIns="0" tIns="0" rIns="0" bIns="0" rtlCol="0" anchor="t">
            <a:noAutofit/>
          </a:bodyPr>
          <a:lstStyle>
            <a:lvl1pPr>
              <a:defRPr/>
            </a:lvl1pPr>
          </a:lstStyle>
          <a:p>
            <a:r>
              <a:rPr lang="en-GB"/>
              <a:t>Click </a:t>
            </a:r>
            <a:br>
              <a:rPr lang="en-GB"/>
            </a:br>
            <a:r>
              <a:rPr lang="en-GB"/>
              <a:t>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a:t>Click to add footer text</a:t>
            </a:r>
          </a:p>
        </p:txBody>
      </p:sp>
    </p:spTree>
    <p:extLst>
      <p:ext uri="{BB962C8B-B14F-4D97-AF65-F5344CB8AC3E}">
        <p14:creationId xmlns:p14="http://schemas.microsoft.com/office/powerpoint/2010/main" val="618804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360362" y="1708149"/>
            <a:ext cx="11466511" cy="4018119"/>
          </a:xfrm>
        </p:spPr>
        <p:txBody>
          <a:bodyPr>
            <a:noAutofit/>
          </a:bodyPr>
          <a:lstStyle>
            <a:lvl1pPr>
              <a:defRPr sz="140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17"/>
          <p:cNvSpPr>
            <a:spLocks noGrp="1"/>
          </p:cNvSpPr>
          <p:nvPr>
            <p:ph type="body" sz="quarter" idx="15"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a:t>Click to add footer text</a:t>
            </a:r>
          </a:p>
        </p:txBody>
      </p:sp>
      <p:sp>
        <p:nvSpPr>
          <p:cNvPr id="11" name="Title Placeholder 1"/>
          <p:cNvSpPr>
            <a:spLocks noGrp="1"/>
          </p:cNvSpPr>
          <p:nvPr>
            <p:ph type="title"/>
          </p:nvPr>
        </p:nvSpPr>
        <p:spPr>
          <a:xfrm>
            <a:off x="359999" y="430717"/>
            <a:ext cx="11466875" cy="404119"/>
          </a:xfrm>
          <a:prstGeom prst="rect">
            <a:avLst/>
          </a:prstGeom>
        </p:spPr>
        <p:txBody>
          <a:bodyPr vert="horz" lIns="0" tIns="0" rIns="0" bIns="0" rtlCol="0" anchor="t">
            <a:noAutofit/>
          </a:bodyPr>
          <a:lstStyle/>
          <a:p>
            <a:r>
              <a:rPr lang="en-US"/>
              <a:t>Click to edit Master title style</a:t>
            </a:r>
            <a:endParaRPr lang="en-GB"/>
          </a:p>
        </p:txBody>
      </p:sp>
      <p:sp>
        <p:nvSpPr>
          <p:cNvPr id="14" name="Text Placeholder 2"/>
          <p:cNvSpPr>
            <a:spLocks noGrp="1"/>
          </p:cNvSpPr>
          <p:nvPr>
            <p:ph type="body" sz="quarter" idx="16"/>
          </p:nvPr>
        </p:nvSpPr>
        <p:spPr>
          <a:xfrm>
            <a:off x="357188" y="909635"/>
            <a:ext cx="11477331" cy="396875"/>
          </a:xfrm>
        </p:spPr>
        <p:txBody>
          <a:bodyPr/>
          <a:lstStyle>
            <a:lvl1pPr>
              <a:defRPr sz="1800"/>
            </a:lvl1pPr>
          </a:lstStyle>
          <a:p>
            <a:pPr lvl="0"/>
            <a:r>
              <a:rPr lang="en-US"/>
              <a:t>Click to edit Master text styles</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299134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3C7C0-9F32-DB9B-3C05-206371EB4A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3A06696A-29CE-538C-6C2C-E1C50E76FC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21D7A2FF-4EBC-FC01-5255-96A6B65BC924}"/>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CF07D074-135A-C46A-9A52-34C3464E9FDE}"/>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16FC5EC-4FD9-34DD-F825-DC4044167DA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882556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52F30-10C8-D2C7-2BDD-3A6DF2ECD61A}"/>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F65806AA-98AD-77B3-DBEC-947A5C1BA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A4DA38E-67B3-33E7-FDB0-7730BC96D317}"/>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782E9715-C5CD-674D-2727-19C3E570C10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4D8A2FD8-4760-EA4A-7782-F60C3F176EC0}"/>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2903571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4873-3C80-ABD0-919F-1704ACB593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C826B39C-EB99-872B-6E0F-C044171D86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9FB2120-B1B4-1298-6958-90DE2AAC83DB}"/>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DF12442C-495A-9AF4-DB62-752A8921EBB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EF1B4580-542F-EEA8-6D21-82BE35C1554C}"/>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9723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B3CEE-AC85-6283-063C-9D12D52CE8B6}"/>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2104495E-790A-7961-072B-9B37125F28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FD9706D6-B720-8028-973A-31A931CA1F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37F7227F-C9C0-72CE-59E6-8851259EB67A}"/>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4E2744D7-1080-3C9D-CD86-03C9211D567B}"/>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8189E9-BF95-690D-5163-9582E758438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6836651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57794-7699-06CF-6DB3-9BDD31FE01A2}"/>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CB26693-B465-94A8-E195-3DC073C2BB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358D68-2F33-84B2-8FE1-F1CFB1807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B0856000-9B71-421B-8FBF-4A71DA8B96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740208-1884-443D-0877-9A937FF382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EC49848A-20EE-5544-146D-264D02354766}"/>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8" name="Footer Placeholder 7">
            <a:extLst>
              <a:ext uri="{FF2B5EF4-FFF2-40B4-BE49-F238E27FC236}">
                <a16:creationId xmlns:a16="http://schemas.microsoft.com/office/drawing/2014/main" id="{44AE78D1-3419-E03D-C1D1-3CFEF03A6BCE}"/>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9FD1F42E-739F-2023-116C-1613CB3DB70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324322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D996-A870-5F1E-105B-5E7B0949E8EC}"/>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78E6DA38-78E7-419F-3F90-A568A6C3CD83}"/>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4" name="Footer Placeholder 3">
            <a:extLst>
              <a:ext uri="{FF2B5EF4-FFF2-40B4-BE49-F238E27FC236}">
                <a16:creationId xmlns:a16="http://schemas.microsoft.com/office/drawing/2014/main" id="{E1A0F937-BCF6-A096-7D6C-8399927C6332}"/>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7FDC1967-11B9-2856-9DCB-71ECD429E386}"/>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42928765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F01D7E-9944-BFC9-752F-7B038C27383A}"/>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3" name="Footer Placeholder 2">
            <a:extLst>
              <a:ext uri="{FF2B5EF4-FFF2-40B4-BE49-F238E27FC236}">
                <a16:creationId xmlns:a16="http://schemas.microsoft.com/office/drawing/2014/main" id="{AB27FBAE-BC46-4C59-C69F-ED0A2E004DB9}"/>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33811100-5918-9B0A-CEEE-584BF73FB71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327050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E2B2-BDBE-B243-5799-F3D7B06CE3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B1B6E805-87D0-36E7-DEDD-14F43B721E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29FC03D0-A1DD-8E9F-0138-1197567FD9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E3551B-F961-FCEC-12A2-F9E6596FB064}"/>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45CDC0D2-08EB-8F63-2EE1-1F2D8E3EEBA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E05892F4-43E5-7836-71BF-7777C4FFB04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812405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E166-A9ED-777A-FD71-8D02817C8F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C76CC315-2FCC-9EA4-9C3C-24F8D532C0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1CCDA768-D283-4B9E-F735-7532A21340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33EE99-A14D-AEA9-A98F-C5C405DC564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6" name="Footer Placeholder 5">
            <a:extLst>
              <a:ext uri="{FF2B5EF4-FFF2-40B4-BE49-F238E27FC236}">
                <a16:creationId xmlns:a16="http://schemas.microsoft.com/office/drawing/2014/main" id="{1285D4AE-FFD9-9A0E-C18C-F9741D77F30A}"/>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1053AB90-A86D-22C5-7A87-D36F7D5D573A}"/>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1801745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5367C-571A-5BF9-A178-D33768689FCD}"/>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879CCD0-F641-062B-19C7-90C3F159F8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20263D1-6869-DE66-9BF1-0D3F53EC6ED1}"/>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1439F12B-3139-4325-ED5C-AB17063F2E3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81FFC0EA-9B67-6AE2-6C84-B309AA046811}"/>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14480311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2C1E40-BB50-03D4-5231-EEE9CB0707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DC4EB9A3-17AC-A1F2-B3E6-83F2809FCD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FD8A072F-2ECA-FC95-1AF1-F124741860B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0D2AB789-A12A-62F2-4590-E539951E7CE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63A13A1-45EB-DB2F-353F-FA8C4C928B0B}"/>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23403321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6035-25EE-5087-4EFD-66550F08E677}"/>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42160090-C103-81AA-115E-1E4339E20DB5}"/>
              </a:ext>
            </a:extLst>
          </p:cNvPr>
          <p:cNvSpPr>
            <a:spLocks noGrp="1"/>
          </p:cNvSpPr>
          <p:nvPr>
            <p:ph type="dt" sz="half" idx="10"/>
          </p:nvPr>
        </p:nvSpPr>
        <p:spPr/>
        <p:txBody>
          <a:bodyPr/>
          <a:lstStyle/>
          <a:p>
            <a:fld id="{4F3E8F8F-7164-4550-B47F-02521B5101D8}" type="datetimeFigureOut">
              <a:rPr lang="nb-NO" smtClean="0"/>
              <a:t>11.09.2026</a:t>
            </a:fld>
            <a:endParaRPr lang="nb-NO"/>
          </a:p>
        </p:txBody>
      </p:sp>
      <p:sp>
        <p:nvSpPr>
          <p:cNvPr id="4" name="Footer Placeholder 3">
            <a:extLst>
              <a:ext uri="{FF2B5EF4-FFF2-40B4-BE49-F238E27FC236}">
                <a16:creationId xmlns:a16="http://schemas.microsoft.com/office/drawing/2014/main" id="{F58FDF68-0242-1C05-D321-739E2A83B8CE}"/>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0D746F94-523B-6312-EB70-511B705E5104}"/>
              </a:ext>
            </a:extLst>
          </p:cNvPr>
          <p:cNvSpPr>
            <a:spLocks noGrp="1"/>
          </p:cNvSpPr>
          <p:nvPr>
            <p:ph type="sldNum" sz="quarter" idx="12"/>
          </p:nvPr>
        </p:nvSpPr>
        <p:spPr/>
        <p:txBody>
          <a:bodyPr/>
          <a:lstStyle/>
          <a:p>
            <a:fld id="{20145F83-FB3F-44AC-8932-ADE00ECC9F06}" type="slidenum">
              <a:rPr lang="nb-NO" smtClean="0"/>
              <a:t>‹#›</a:t>
            </a:fld>
            <a:endParaRPr lang="nb-NO"/>
          </a:p>
        </p:txBody>
      </p:sp>
    </p:spTree>
    <p:extLst>
      <p:ext uri="{BB962C8B-B14F-4D97-AF65-F5344CB8AC3E}">
        <p14:creationId xmlns:p14="http://schemas.microsoft.com/office/powerpoint/2010/main" val="30767110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01A5-7A62-3A5B-FD55-53FED611FC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F7D098C6-C944-CB9E-9CF5-D5F2B7CC2A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C168AF54-B010-B162-AA7C-2E4B727156F3}"/>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1EE7CE12-8FE5-1B73-839B-0FA59E050B51}"/>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105941D9-481C-5777-9019-CE024629FDF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8363941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B0D7-78E1-522F-8347-31FD3348C57F}"/>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B017F9E2-CA24-1E98-A28A-5CF6D2C39D1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886CFAA1-A2FA-FBE1-3D2B-0EA60F542D59}"/>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E831861F-4700-36D3-1516-0CCA21B5A20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91508966-718C-0223-1257-B3E06EE304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725072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A9F14-606D-AE38-1415-31B7A09F15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676ED45B-6226-E2BC-4DEA-55639831514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D184D7-4A53-D2D5-FDC8-481A92810EBD}"/>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636609AB-51E7-76E8-AC08-90CDCF6A6F67}"/>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CDEAA86-D5C1-2AF1-0DEF-086F30AE7304}"/>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335847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3E2B1-728E-6589-AFB0-CB8FD8693ADB}"/>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4CF96FE9-850D-6460-1B54-0AEBBCB2D9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35568F09-CAA7-3FDF-16C3-02807A4C0F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085D3871-38A7-797B-0D12-107FB0AB34DC}"/>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0EDFB053-C944-1CC8-0ECB-839E5CB8FB4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6923695-BE05-F63B-02E1-808AB62F3296}"/>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0078171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B95D2-21D2-F400-9497-9C6515C019FC}"/>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B61BC715-535C-24C4-FCBC-D345D627A8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19754-7722-8334-5CBE-A53914CA15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646BF539-36D1-9D35-07EC-3ACF9D982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A21DC5-52CF-6C5A-2385-75B2FEC418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661FA017-4589-D6EE-67A4-3E6DD881CC31}"/>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8" name="Footer Placeholder 7">
            <a:extLst>
              <a:ext uri="{FF2B5EF4-FFF2-40B4-BE49-F238E27FC236}">
                <a16:creationId xmlns:a16="http://schemas.microsoft.com/office/drawing/2014/main" id="{E18B94C5-E78B-3FDD-AA3B-8D414DF3E72B}"/>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FAEFCE1B-76C5-5EE4-A87C-F60DF011420A}"/>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4416349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10A81-D964-CA38-5B0C-4C93B749572E}"/>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E01FC6B5-7459-0784-DE61-BF68D334BDF7}"/>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4" name="Footer Placeholder 3">
            <a:extLst>
              <a:ext uri="{FF2B5EF4-FFF2-40B4-BE49-F238E27FC236}">
                <a16:creationId xmlns:a16="http://schemas.microsoft.com/office/drawing/2014/main" id="{12F41C1F-767E-78A7-0769-EBDCD9A8D89C}"/>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506DCDA0-C940-98CE-6E0C-76C291EF0F8B}"/>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3082726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F01A53-5E4F-5719-8F08-86257C2D9390}"/>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3" name="Footer Placeholder 2">
            <a:extLst>
              <a:ext uri="{FF2B5EF4-FFF2-40B4-BE49-F238E27FC236}">
                <a16:creationId xmlns:a16="http://schemas.microsoft.com/office/drawing/2014/main" id="{52063CF7-938C-06E0-9302-CEC71E0ABFD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C86687D0-1195-559F-2F4C-0F1E38F2EE5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935813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4566-F89B-9C72-C7EC-D03D044308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88196698-404D-AC1F-AF41-DD39A76978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19CF867D-68D5-5A87-0A38-5987FA9AE9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B0420B-47CE-B005-678B-DAC5A6AFF469}"/>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78C72146-8316-ED74-AF84-12FE09A02C5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AE203CE2-00B0-5E1A-2213-BDF8A4FF8220}"/>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30643968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A7AA-EA90-1D3E-A3D1-16FA4C426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2E4F53EA-F20E-1615-0A48-D46ABCEF54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D07973BD-5A71-3A50-149B-6AB0D9D3DB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945971-9019-A0AA-6B2E-093EE0DACED2}"/>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6" name="Footer Placeholder 5">
            <a:extLst>
              <a:ext uri="{FF2B5EF4-FFF2-40B4-BE49-F238E27FC236}">
                <a16:creationId xmlns:a16="http://schemas.microsoft.com/office/drawing/2014/main" id="{440A96EA-76CC-2040-E0BB-3EFF2B1D6222}"/>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74B9B4B-ACE8-D6CB-9C8E-E8CCEF42D397}"/>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40235161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826E5-9CD2-9F76-0308-EF79D8549133}"/>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41D8ABEA-30F6-68F6-C881-F42EF4398C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DBDBC45C-53C4-FE60-494D-27ADBA634DAC}"/>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BB83EAAB-6E4B-E780-16E0-66C7495C8723}"/>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2BA3580A-5651-DBFA-6FB1-AECF0F5651DD}"/>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1562472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8CD99E-E533-D233-BA71-96E54F55BBF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BD47C17D-DC81-3D51-F9E3-A79FC6CD20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54C66856-26F2-0853-C50E-7BEE658AA404}"/>
              </a:ext>
            </a:extLst>
          </p:cNvPr>
          <p:cNvSpPr>
            <a:spLocks noGrp="1"/>
          </p:cNvSpPr>
          <p:nvPr>
            <p:ph type="dt" sz="half" idx="10"/>
          </p:nvPr>
        </p:nvSpPr>
        <p:spPr/>
        <p:txBody>
          <a:body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DDD3D70C-8A24-6C00-6BC4-5184C8D05594}"/>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CB2F006-4449-B8B3-3DA9-D12362ED97EC}"/>
              </a:ext>
            </a:extLst>
          </p:cNvPr>
          <p:cNvSpPr>
            <a:spLocks noGrp="1"/>
          </p:cNvSpPr>
          <p:nvPr>
            <p:ph type="sldNum" sz="quarter" idx="12"/>
          </p:nvPr>
        </p:nvSpPr>
        <p:spPr/>
        <p:txBody>
          <a:bodyPr/>
          <a:lstStyle/>
          <a:p>
            <a:fld id="{1A4C7774-AEB7-40CE-B1BA-0524781BF0D1}" type="slidenum">
              <a:rPr lang="nb-NO" smtClean="0"/>
              <a:t>‹#›</a:t>
            </a:fld>
            <a:endParaRPr lang="nb-NO"/>
          </a:p>
        </p:txBody>
      </p:sp>
    </p:spTree>
    <p:extLst>
      <p:ext uri="{BB962C8B-B14F-4D97-AF65-F5344CB8AC3E}">
        <p14:creationId xmlns:p14="http://schemas.microsoft.com/office/powerpoint/2010/main" val="21989349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2.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3.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D761F-0E6D-38B6-81A2-9BC83D0BFC41}"/>
              </a:ext>
            </a:extLst>
          </p:cNvPr>
          <p:cNvSpPr>
            <a:spLocks noGrp="1"/>
          </p:cNvSpPr>
          <p:nvPr>
            <p:ph type="title"/>
          </p:nvPr>
        </p:nvSpPr>
        <p:spPr>
          <a:xfrm>
            <a:off x="312738" y="566738"/>
            <a:ext cx="10515600" cy="942975"/>
          </a:xfrm>
          <a:prstGeom prst="rect">
            <a:avLst/>
          </a:prstGeom>
        </p:spPr>
        <p:txBody>
          <a:bodyPr vert="horz" lIns="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B10D6E4-DE21-0C2A-001B-01F2AA4B364C}"/>
              </a:ext>
            </a:extLst>
          </p:cNvPr>
          <p:cNvSpPr>
            <a:spLocks noGrp="1"/>
          </p:cNvSpPr>
          <p:nvPr>
            <p:ph type="body" idx="1"/>
          </p:nvPr>
        </p:nvSpPr>
        <p:spPr>
          <a:xfrm>
            <a:off x="312738" y="2111869"/>
            <a:ext cx="5675312" cy="3622181"/>
          </a:xfrm>
          <a:prstGeom prst="rect">
            <a:avLst/>
          </a:prstGeom>
        </p:spPr>
        <p:txBody>
          <a:bodyPr vert="horz" lIns="0" tIns="45720" rIns="91440" bIns="45720" rtlCol="0">
            <a:noAutofit/>
          </a:bodyPr>
          <a:lstStyle/>
          <a:p>
            <a:pPr lvl="0"/>
            <a:r>
              <a:rPr lang="en-GB"/>
              <a:t>Click to edit Master text styles</a:t>
            </a:r>
          </a:p>
        </p:txBody>
      </p:sp>
      <p:pic>
        <p:nvPicPr>
          <p:cNvPr id="10" name="Picture 9">
            <a:extLst>
              <a:ext uri="{FF2B5EF4-FFF2-40B4-BE49-F238E27FC236}">
                <a16:creationId xmlns:a16="http://schemas.microsoft.com/office/drawing/2014/main" id="{689314C1-F6BF-51F7-31A6-C682931FF77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300038" y="6492875"/>
            <a:ext cx="1362994" cy="137754"/>
          </a:xfrm>
          <a:prstGeom prst="rect">
            <a:avLst/>
          </a:prstGeom>
        </p:spPr>
      </p:pic>
      <p:sp>
        <p:nvSpPr>
          <p:cNvPr id="14" name="Footer Placeholder 13">
            <a:extLst>
              <a:ext uri="{FF2B5EF4-FFF2-40B4-BE49-F238E27FC236}">
                <a16:creationId xmlns:a16="http://schemas.microsoft.com/office/drawing/2014/main" id="{9DA84E18-173D-311B-EA0E-B542D846B956}"/>
              </a:ext>
            </a:extLst>
          </p:cNvPr>
          <p:cNvSpPr>
            <a:spLocks noGrp="1"/>
          </p:cNvSpPr>
          <p:nvPr>
            <p:ph type="ftr" sz="quarter" idx="3"/>
          </p:nvPr>
        </p:nvSpPr>
        <p:spPr>
          <a:xfrm>
            <a:off x="4038600" y="6516329"/>
            <a:ext cx="4114800" cy="187032"/>
          </a:xfrm>
          <a:prstGeom prst="rect">
            <a:avLst/>
          </a:prstGeom>
        </p:spPr>
        <p:txBody>
          <a:bodyPr vert="horz" lIns="91440" tIns="0" rIns="91440" bIns="45720" rtlCol="0" anchor="t"/>
          <a:lstStyle>
            <a:lvl1pPr algn="ctr">
              <a:defRPr sz="800">
                <a:solidFill>
                  <a:schemeClr val="tx1"/>
                </a:solidFill>
                <a:latin typeface="Geist Black" pitchFamily="2" charset="77"/>
                <a:ea typeface="Geist Black" pitchFamily="2" charset="77"/>
                <a:cs typeface="Geist Black" pitchFamily="2" charset="77"/>
              </a:defRPr>
            </a:lvl1pPr>
          </a:lstStyle>
          <a:p>
            <a:endParaRPr lang="en-US">
              <a:latin typeface="Geist Black" pitchFamily="2" charset="77"/>
              <a:ea typeface="Geist Black" pitchFamily="2" charset="77"/>
              <a:cs typeface="Geist Black" pitchFamily="2" charset="77"/>
            </a:endParaRPr>
          </a:p>
        </p:txBody>
      </p:sp>
      <p:sp>
        <p:nvSpPr>
          <p:cNvPr id="15" name="Slide Number Placeholder 5">
            <a:extLst>
              <a:ext uri="{FF2B5EF4-FFF2-40B4-BE49-F238E27FC236}">
                <a16:creationId xmlns:a16="http://schemas.microsoft.com/office/drawing/2014/main" id="{F8500BD4-AD25-C7F6-F8F0-A32EF0ACBFE7}"/>
              </a:ext>
            </a:extLst>
          </p:cNvPr>
          <p:cNvSpPr>
            <a:spLocks noGrp="1"/>
          </p:cNvSpPr>
          <p:nvPr>
            <p:ph type="sldNum" sz="quarter" idx="4"/>
          </p:nvPr>
        </p:nvSpPr>
        <p:spPr>
          <a:xfrm>
            <a:off x="9157368" y="6489701"/>
            <a:ext cx="2743200" cy="264668"/>
          </a:xfrm>
          <a:prstGeom prst="rect">
            <a:avLst/>
          </a:prstGeom>
        </p:spPr>
        <p:txBody>
          <a:bodyPr vert="horz" lIns="91440" tIns="0" rIns="91440" bIns="45720" rtlCol="0" anchor="t"/>
          <a:lstStyle>
            <a:lvl1pPr algn="r">
              <a:defRPr sz="800">
                <a:solidFill>
                  <a:schemeClr val="tx1"/>
                </a:solidFill>
                <a:latin typeface="Geist Black" pitchFamily="2" charset="77"/>
                <a:ea typeface="Geist Black" pitchFamily="2" charset="77"/>
                <a:cs typeface="Geist Black" pitchFamily="2" charset="77"/>
              </a:defRPr>
            </a:lvl1pPr>
          </a:lstStyle>
          <a:p>
            <a:fld id="{426C8CBD-1575-2846-B597-8DE836D107FE}" type="slidenum">
              <a:rPr lang="en-US" smtClean="0"/>
              <a:pPr/>
              <a:t>‹#›</a:t>
            </a:fld>
            <a:endParaRPr lang="en-US">
              <a:latin typeface="Geist Black" pitchFamily="2" charset="77"/>
              <a:ea typeface="Geist Black" pitchFamily="2" charset="77"/>
              <a:cs typeface="Geist Black" pitchFamily="2" charset="77"/>
            </a:endParaRPr>
          </a:p>
        </p:txBody>
      </p:sp>
    </p:spTree>
    <p:extLst>
      <p:ext uri="{BB962C8B-B14F-4D97-AF65-F5344CB8AC3E}">
        <p14:creationId xmlns:p14="http://schemas.microsoft.com/office/powerpoint/2010/main" val="275124689"/>
      </p:ext>
    </p:extLst>
  </p:cSld>
  <p:clrMap bg1="lt1" tx1="dk1" bg2="lt2" tx2="dk2" accent1="accent1" accent2="accent2" accent3="accent3" accent4="accent4" accent5="accent5" accent6="accent6" hlink="hlink" folHlink="folHlink"/>
  <p:sldLayoutIdLst>
    <p:sldLayoutId id="2147483649" r:id="rId1"/>
    <p:sldLayoutId id="2147483714" r:id="rId2"/>
    <p:sldLayoutId id="2147483673" r:id="rId3"/>
    <p:sldLayoutId id="2147483720" r:id="rId4"/>
    <p:sldLayoutId id="2147483674" r:id="rId5"/>
    <p:sldLayoutId id="2147483712"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77" r:id="rId17"/>
    <p:sldLayoutId id="2147483678" r:id="rId18"/>
    <p:sldLayoutId id="2147483721" r:id="rId19"/>
    <p:sldLayoutId id="2147483679" r:id="rId20"/>
    <p:sldLayoutId id="2147483680" r:id="rId21"/>
    <p:sldLayoutId id="2147483681" r:id="rId22"/>
    <p:sldLayoutId id="2147483683" r:id="rId23"/>
    <p:sldLayoutId id="2147483684" r:id="rId24"/>
    <p:sldLayoutId id="2147483685" r:id="rId25"/>
    <p:sldLayoutId id="2147483716" r:id="rId26"/>
    <p:sldLayoutId id="2147483717" r:id="rId27"/>
    <p:sldLayoutId id="2147483718" r:id="rId28"/>
    <p:sldLayoutId id="2147483719" r:id="rId29"/>
    <p:sldLayoutId id="2147483736" r:id="rId30"/>
    <p:sldLayoutId id="2147483737" r:id="rId31"/>
    <p:sldLayoutId id="2147483769" r:id="rId32"/>
    <p:sldLayoutId id="2147483770" r:id="rId33"/>
    <p:sldLayoutId id="2147483771" r:id="rId34"/>
    <p:sldLayoutId id="2147483772" r:id="rId35"/>
    <p:sldLayoutId id="2147483773" r:id="rId36"/>
  </p:sldLayoutIdLst>
  <p:hf hdr="0" ftr="0" dt="0"/>
  <p:txStyles>
    <p:titleStyle>
      <a:lvl1pPr algn="l" defTabSz="914400" rtl="0" eaLnBrk="1" latinLnBrk="0" hangingPunct="1">
        <a:lnSpc>
          <a:spcPts val="3000"/>
        </a:lnSpc>
        <a:spcBef>
          <a:spcPct val="0"/>
        </a:spcBef>
        <a:buNone/>
        <a:defRPr sz="2800" kern="1200">
          <a:solidFill>
            <a:schemeClr val="tx2"/>
          </a:solidFill>
          <a:latin typeface="Geist Black" pitchFamily="2" charset="77"/>
          <a:ea typeface="Geist Black" pitchFamily="2" charset="77"/>
          <a:cs typeface="Geist Black" pitchFamily="2" charset="77"/>
        </a:defRPr>
      </a:lvl1pPr>
    </p:titleStyle>
    <p:bodyStyle>
      <a:lvl1pPr marL="0" indent="0" algn="l" defTabSz="914400" rtl="0" eaLnBrk="1" latinLnBrk="0" hangingPunct="1">
        <a:lnSpc>
          <a:spcPct val="90000"/>
        </a:lnSpc>
        <a:spcBef>
          <a:spcPts val="1000"/>
        </a:spcBef>
        <a:buFont typeface="Geist Black" panose="020B0604020202020204" pitchFamily="34" charset="0"/>
        <a:buNone/>
        <a:defRPr sz="1200" b="0" i="0" kern="1200">
          <a:solidFill>
            <a:schemeClr val="tx1"/>
          </a:solidFill>
          <a:latin typeface="Geist Black" pitchFamily="2" charset="77"/>
          <a:ea typeface="Geist Black" pitchFamily="2" charset="77"/>
          <a:cs typeface="Geist Black" pitchFamily="2" charset="77"/>
        </a:defRPr>
      </a:lvl1pPr>
      <a:lvl2pPr marL="4572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Geist Black"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FB7808-8DB7-5413-35C4-430217FA39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CA6903D-554B-AB06-02F6-975AF03844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24907B0-271A-670C-5271-DB4F0345FC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E8F8F-7164-4550-B47F-02521B5101D8}" type="datetimeFigureOut">
              <a:rPr lang="nb-NO" smtClean="0"/>
              <a:t>11.09.2026</a:t>
            </a:fld>
            <a:endParaRPr lang="nb-NO"/>
          </a:p>
        </p:txBody>
      </p:sp>
      <p:sp>
        <p:nvSpPr>
          <p:cNvPr id="5" name="Footer Placeholder 4">
            <a:extLst>
              <a:ext uri="{FF2B5EF4-FFF2-40B4-BE49-F238E27FC236}">
                <a16:creationId xmlns:a16="http://schemas.microsoft.com/office/drawing/2014/main" id="{2D50ACEC-EBA3-6DE9-FBCE-FD14526FD5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89B032B-8DE5-A200-CB70-1FCBC40182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145F83-FB3F-44AC-8932-ADE00ECC9F06}" type="slidenum">
              <a:rPr lang="nb-NO" smtClean="0"/>
              <a:t>‹#›</a:t>
            </a:fld>
            <a:endParaRPr lang="nb-NO"/>
          </a:p>
        </p:txBody>
      </p:sp>
    </p:spTree>
    <p:extLst>
      <p:ext uri="{BB962C8B-B14F-4D97-AF65-F5344CB8AC3E}">
        <p14:creationId xmlns:p14="http://schemas.microsoft.com/office/powerpoint/2010/main" val="243467421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Geist Black"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Geist Black"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Geist Black"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9DCA17-F9A2-89D4-8976-22BB65DF75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4B20C88C-C46D-66A3-CCC5-211A795613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EB233A69-5D6E-53FE-4DC5-5E72C0456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D450E59-5719-4293-A693-BC438212EDAC}" type="datetimeFigureOut">
              <a:rPr lang="nb-NO" smtClean="0"/>
              <a:t>11.09.2026</a:t>
            </a:fld>
            <a:endParaRPr lang="nb-NO"/>
          </a:p>
        </p:txBody>
      </p:sp>
      <p:sp>
        <p:nvSpPr>
          <p:cNvPr id="5" name="Footer Placeholder 4">
            <a:extLst>
              <a:ext uri="{FF2B5EF4-FFF2-40B4-BE49-F238E27FC236}">
                <a16:creationId xmlns:a16="http://schemas.microsoft.com/office/drawing/2014/main" id="{5C0C8583-DF06-0C59-04F0-9413A8CAA3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638257A8-6E06-C1C7-043E-A704AB7F6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4C7774-AEB7-40CE-B1BA-0524781BF0D1}" type="slidenum">
              <a:rPr lang="nb-NO" smtClean="0"/>
              <a:t>‹#›</a:t>
            </a:fld>
            <a:endParaRPr lang="nb-NO"/>
          </a:p>
        </p:txBody>
      </p:sp>
    </p:spTree>
    <p:extLst>
      <p:ext uri="{BB962C8B-B14F-4D97-AF65-F5344CB8AC3E}">
        <p14:creationId xmlns:p14="http://schemas.microsoft.com/office/powerpoint/2010/main" val="58903354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Geist Black"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Geist Black"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Geist Black"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Geist Black"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8" Type="http://schemas.openxmlformats.org/officeDocument/2006/relationships/hyperlink" Target="https://kantar.no/medier/magasin/" TargetMode="External"/><Relationship Id="rId3" Type="http://schemas.openxmlformats.org/officeDocument/2006/relationships/hyperlink" Target="https://www.flipp.no/?gclid=Cj0KCQiA54KfBhCKARIsAJzSrdoNYNw4uNWTSik6M9YJB-TRUtcD73dWZ5ujdB1xe9sSxXoMMaRqvw0aAuciEALw_wcB" TargetMode="External"/><Relationship Id="rId7" Type="http://schemas.openxmlformats.org/officeDocument/2006/relationships/hyperlink" Target="https://kantar.no/medier/forbruker_media/" TargetMode="External"/><Relationship Id="rId2" Type="http://schemas.openxmlformats.org/officeDocument/2006/relationships/image" Target="../media/image9.png"/><Relationship Id="rId1" Type="http://schemas.openxmlformats.org/officeDocument/2006/relationships/slideLayout" Target="../slideLayouts/slideLayout34.xml"/><Relationship Id="rId6" Type="http://schemas.openxmlformats.org/officeDocument/2006/relationships/hyperlink" Target="https://www.magasinpluss.no/" TargetMode="External"/><Relationship Id="rId5" Type="http://schemas.openxmlformats.org/officeDocument/2006/relationships/hyperlink" Target="https://www.aller.no/merkevarer/pling" TargetMode="External"/><Relationship Id="rId4" Type="http://schemas.openxmlformats.org/officeDocument/2006/relationships/hyperlink" Target="https://wype.no/" TargetMode="External"/><Relationship Id="rId9" Type="http://schemas.openxmlformats.org/officeDocument/2006/relationships/hyperlink" Target="https://www.medietall.no/?liste=qa"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5.xml"/><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35.xml"/><Relationship Id="rId1" Type="http://schemas.openxmlformats.org/officeDocument/2006/relationships/tags" Target="../tags/tag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35.xml"/><Relationship Id="rId1" Type="http://schemas.openxmlformats.org/officeDocument/2006/relationships/tags" Target="../tags/tag3.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32.xml"/><Relationship Id="rId1" Type="http://schemas.openxmlformats.org/officeDocument/2006/relationships/tags" Target="../tags/tag4.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32.xml"/><Relationship Id="rId1" Type="http://schemas.openxmlformats.org/officeDocument/2006/relationships/tags" Target="../tags/tag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C57B-4C10-B71E-84E3-3362D035D40F}"/>
              </a:ext>
            </a:extLst>
          </p:cNvPr>
          <p:cNvSpPr>
            <a:spLocks noGrp="1"/>
          </p:cNvSpPr>
          <p:nvPr>
            <p:ph type="ctrTitle"/>
          </p:nvPr>
        </p:nvSpPr>
        <p:spPr>
          <a:xfrm>
            <a:off x="1263352" y="194708"/>
            <a:ext cx="10487058" cy="1128253"/>
          </a:xfrm>
        </p:spPr>
        <p:txBody>
          <a:bodyPr/>
          <a:lstStyle/>
          <a:p>
            <a:r>
              <a:rPr lang="nb-NO" b="1" dirty="0">
                <a:highlight>
                  <a:srgbClr val="000000"/>
                </a:highlight>
              </a:rPr>
              <a:t>Lesing av magasiner 2025/2026:  </a:t>
            </a:r>
            <a:br>
              <a:rPr lang="nb-NO" b="1" dirty="0">
                <a:highlight>
                  <a:srgbClr val="000000"/>
                </a:highlight>
              </a:rPr>
            </a:br>
            <a:r>
              <a:rPr lang="nb-NO" b="1" dirty="0">
                <a:highlight>
                  <a:srgbClr val="000000"/>
                </a:highlight>
              </a:rPr>
              <a:t>Magasinene mister lesere</a:t>
            </a:r>
            <a:endParaRPr lang="nb-NO" b="1" dirty="0">
              <a:latin typeface="Geist Black"/>
            </a:endParaRPr>
          </a:p>
        </p:txBody>
      </p:sp>
      <p:sp>
        <p:nvSpPr>
          <p:cNvPr id="3" name="Subtitle 2">
            <a:extLst>
              <a:ext uri="{FF2B5EF4-FFF2-40B4-BE49-F238E27FC236}">
                <a16:creationId xmlns:a16="http://schemas.microsoft.com/office/drawing/2014/main" id="{5D470E59-1C84-861B-8040-C46AB6E9DB80}"/>
              </a:ext>
            </a:extLst>
          </p:cNvPr>
          <p:cNvSpPr>
            <a:spLocks noGrp="1"/>
          </p:cNvSpPr>
          <p:nvPr>
            <p:ph type="subTitle" idx="1"/>
          </p:nvPr>
        </p:nvSpPr>
        <p:spPr>
          <a:xfrm>
            <a:off x="1263352" y="6026012"/>
            <a:ext cx="4684095" cy="382555"/>
          </a:xfrm>
        </p:spPr>
        <p:txBody>
          <a:bodyPr/>
          <a:lstStyle/>
          <a:p>
            <a:r>
              <a:rPr lang="nb-NO" sz="1800" b="0" dirty="0"/>
              <a:t>15.09.26 Knut-Arne Futsæter</a:t>
            </a:r>
          </a:p>
          <a:p>
            <a:r>
              <a:rPr lang="nb-NO" sz="1800" b="0" dirty="0"/>
              <a:t>Fifty5Blue (Norsk Gallup,) </a:t>
            </a:r>
          </a:p>
          <a:p>
            <a:endParaRPr lang="nb-NO" sz="1800" b="0" dirty="0"/>
          </a:p>
        </p:txBody>
      </p:sp>
    </p:spTree>
    <p:extLst>
      <p:ext uri="{BB962C8B-B14F-4D97-AF65-F5344CB8AC3E}">
        <p14:creationId xmlns:p14="http://schemas.microsoft.com/office/powerpoint/2010/main" val="37675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9124" y="243430"/>
            <a:ext cx="11466875" cy="403200"/>
          </a:xfrm>
        </p:spPr>
        <p:txBody>
          <a:bodyPr/>
          <a:lstStyle/>
          <a:p>
            <a:r>
              <a:rPr lang="nb-NO" b="1" dirty="0"/>
              <a:t>Magasinforlagene utfordres i den digitale transformasjonen </a:t>
            </a:r>
            <a:endParaRPr lang="nb-NO" sz="2800" b="1" dirty="0"/>
          </a:p>
        </p:txBody>
      </p:sp>
      <p:sp>
        <p:nvSpPr>
          <p:cNvPr id="5" name="Footer Placeholder 4">
            <a:extLst>
              <a:ext uri="{FF2B5EF4-FFF2-40B4-BE49-F238E27FC236}">
                <a16:creationId xmlns:a16="http://schemas.microsoft.com/office/drawing/2014/main" id="{B368BC4D-A48F-433F-9BAC-E0088CDC51BB}"/>
              </a:ext>
            </a:extLst>
          </p:cNvPr>
          <p:cNvSpPr>
            <a:spLocks noGrp="1"/>
          </p:cNvSpPr>
          <p:nvPr>
            <p:ph type="ftr" sz="quarter" idx="11"/>
          </p:nvPr>
        </p:nvSpPr>
        <p:spPr>
          <a:xfrm>
            <a:off x="1802206" y="6511461"/>
            <a:ext cx="7020102" cy="198000"/>
          </a:xfrm>
        </p:spPr>
        <p:txBody>
          <a:bodyPr/>
          <a:lstStyle/>
          <a:p>
            <a:pPr algn="l"/>
            <a:r>
              <a:rPr lang="nb-NO" sz="1000" dirty="0">
                <a:solidFill>
                  <a:schemeClr val="bg1">
                    <a:lumMod val="50000"/>
                  </a:schemeClr>
                </a:solidFill>
              </a:rPr>
              <a:t>Kilde: Norsk Gallup, Magasinundersøkelsen </a:t>
            </a:r>
          </a:p>
        </p:txBody>
      </p:sp>
      <p:pic>
        <p:nvPicPr>
          <p:cNvPr id="6" name="Picture 5">
            <a:extLst>
              <a:ext uri="{FF2B5EF4-FFF2-40B4-BE49-F238E27FC236}">
                <a16:creationId xmlns:a16="http://schemas.microsoft.com/office/drawing/2014/main" id="{5DF2B3D1-0B0E-4F4D-A85E-34F0EB62D364}"/>
              </a:ext>
            </a:extLst>
          </p:cNvPr>
          <p:cNvPicPr>
            <a:picLocks noChangeAspect="1"/>
          </p:cNvPicPr>
          <p:nvPr/>
        </p:nvPicPr>
        <p:blipFill>
          <a:blip r:embed="rId2"/>
          <a:stretch>
            <a:fillRect/>
          </a:stretch>
        </p:blipFill>
        <p:spPr>
          <a:xfrm>
            <a:off x="10616482" y="6164923"/>
            <a:ext cx="725411" cy="693077"/>
          </a:xfrm>
          <a:prstGeom prst="rect">
            <a:avLst/>
          </a:prstGeom>
        </p:spPr>
      </p:pic>
      <p:sp>
        <p:nvSpPr>
          <p:cNvPr id="9" name="Content Placeholder 1">
            <a:extLst>
              <a:ext uri="{FF2B5EF4-FFF2-40B4-BE49-F238E27FC236}">
                <a16:creationId xmlns:a16="http://schemas.microsoft.com/office/drawing/2014/main" id="{216D768F-6C6D-4202-B2A4-C781BFA8B3D0}"/>
              </a:ext>
            </a:extLst>
          </p:cNvPr>
          <p:cNvSpPr>
            <a:spLocks noGrp="1"/>
          </p:cNvSpPr>
          <p:nvPr>
            <p:ph sz="quarter" idx="14"/>
          </p:nvPr>
        </p:nvSpPr>
        <p:spPr>
          <a:xfrm>
            <a:off x="359998" y="1550126"/>
            <a:ext cx="11466001" cy="4568724"/>
          </a:xfrm>
        </p:spPr>
        <p:txBody>
          <a:bodyPr/>
          <a:lstStyle/>
          <a:p>
            <a:pPr marL="342900" lvl="0" indent="-342900">
              <a:buFont typeface="Wingdings" panose="05000000000000000000" pitchFamily="2" charset="2"/>
              <a:buChar char="§"/>
            </a:pPr>
            <a:r>
              <a:rPr lang="nb-NO" sz="2000" dirty="0"/>
              <a:t>Samlet sett går de 46 målte papirmagasinene tilbake med 7,4 % fra 2024/2025 til 2025/2026.</a:t>
            </a:r>
          </a:p>
          <a:p>
            <a:pPr marL="342900" lvl="0" indent="-342900">
              <a:buFont typeface="Wingdings" panose="05000000000000000000" pitchFamily="2" charset="2"/>
              <a:buChar char="§"/>
            </a:pPr>
            <a:endParaRPr lang="nb-NO" sz="2000" dirty="0"/>
          </a:p>
          <a:p>
            <a:pPr marL="342900" lvl="0" indent="-342900">
              <a:buFont typeface="Wingdings" panose="05000000000000000000" pitchFamily="2" charset="2"/>
              <a:buChar char="§"/>
            </a:pPr>
            <a:r>
              <a:rPr lang="nb-NO" sz="2000" dirty="0"/>
              <a:t>I 2025/2026 leste 14 % av befolkningen minst ett papirmagasin daglig, mot 15 % i 2024/2025.</a:t>
            </a:r>
          </a:p>
          <a:p>
            <a:pPr marL="342900" lvl="0" indent="-342900">
              <a:buFont typeface="Wingdings" panose="05000000000000000000" pitchFamily="2" charset="2"/>
              <a:buChar char="§"/>
            </a:pPr>
            <a:endParaRPr lang="nb-NO" sz="2000" dirty="0"/>
          </a:p>
          <a:p>
            <a:pPr marL="342900" lvl="0" indent="-342900">
              <a:buFont typeface="Wingdings" panose="05000000000000000000" pitchFamily="2" charset="2"/>
              <a:buChar char="§"/>
            </a:pPr>
            <a:r>
              <a:rPr lang="nb-NO" sz="2000" dirty="0"/>
              <a:t>Den digitale dekningen for forlagene faller også.</a:t>
            </a:r>
          </a:p>
          <a:p>
            <a:pPr marL="342900" lvl="0" indent="-342900">
              <a:buFont typeface="Wingdings" panose="05000000000000000000" pitchFamily="2" charset="2"/>
              <a:buChar char="§"/>
            </a:pPr>
            <a:endParaRPr lang="nb-NO" sz="2000" dirty="0"/>
          </a:p>
          <a:p>
            <a:pPr marL="342900" lvl="0" indent="-342900">
              <a:buFont typeface="Wingdings" panose="05000000000000000000" pitchFamily="2" charset="2"/>
              <a:buChar char="§"/>
            </a:pPr>
            <a:r>
              <a:rPr lang="nb-NO" sz="2000" dirty="0"/>
              <a:t>Samlet dekning på papir og nett går tilbake for både </a:t>
            </a:r>
            <a:r>
              <a:rPr lang="nb-NO" sz="2000" i="1" dirty="0"/>
              <a:t>Se og Hør</a:t>
            </a:r>
            <a:r>
              <a:rPr lang="nb-NO" sz="2000" dirty="0"/>
              <a:t> og </a:t>
            </a:r>
            <a:r>
              <a:rPr lang="nb-NO" sz="2000" i="1" dirty="0"/>
              <a:t>KK</a:t>
            </a:r>
            <a:r>
              <a:rPr lang="nb-NO" sz="2000" dirty="0"/>
              <a:t>.</a:t>
            </a:r>
          </a:p>
          <a:p>
            <a:pPr marL="285750" indent="-285750">
              <a:buFont typeface="Wingdings" panose="05000000000000000000" pitchFamily="2" charset="2"/>
              <a:buChar char="§"/>
            </a:pPr>
            <a:endParaRPr lang="nb-NO" sz="2000" dirty="0">
              <a:cs typeface="Arial" charset="0"/>
            </a:endParaRPr>
          </a:p>
          <a:p>
            <a:pPr marL="285750" indent="-285750">
              <a:buFont typeface="Wingdings" panose="05000000000000000000" pitchFamily="2" charset="2"/>
              <a:buChar char="§"/>
            </a:pPr>
            <a:endParaRPr lang="nb-NO" sz="2000" dirty="0"/>
          </a:p>
          <a:p>
            <a:pPr marL="285750" indent="-285750">
              <a:buFont typeface="Wingdings" panose="05000000000000000000" pitchFamily="2" charset="2"/>
              <a:buChar char="§"/>
            </a:pPr>
            <a:endParaRPr lang="nb-NO" sz="2000" dirty="0"/>
          </a:p>
          <a:p>
            <a:pPr marL="285750" indent="-285750">
              <a:buFont typeface="Wingdings" panose="05000000000000000000" pitchFamily="2" charset="2"/>
              <a:buChar char="§"/>
            </a:pPr>
            <a:endParaRPr lang="nb-NO" sz="2000" dirty="0"/>
          </a:p>
        </p:txBody>
      </p:sp>
      <p:sp>
        <p:nvSpPr>
          <p:cNvPr id="4" name="Slide Number Placeholder 3">
            <a:extLst>
              <a:ext uri="{FF2B5EF4-FFF2-40B4-BE49-F238E27FC236}">
                <a16:creationId xmlns:a16="http://schemas.microsoft.com/office/drawing/2014/main" id="{C9E02098-BB86-3641-4ADD-FB5351B06372}"/>
              </a:ext>
            </a:extLst>
          </p:cNvPr>
          <p:cNvSpPr>
            <a:spLocks noGrp="1"/>
          </p:cNvSpPr>
          <p:nvPr>
            <p:ph type="sldNum" sz="quarter" idx="10"/>
          </p:nvPr>
        </p:nvSpPr>
        <p:spPr/>
        <p:txBody>
          <a:bodyPr/>
          <a:lstStyle/>
          <a:p>
            <a:fld id="{4034BEE3-566C-4068-A777-C3A4762E861B}" type="slidenum">
              <a:rPr lang="en-GB" smtClean="0"/>
              <a:pPr/>
              <a:t>2</a:t>
            </a:fld>
            <a:endParaRPr lang="en-GB" dirty="0"/>
          </a:p>
        </p:txBody>
      </p:sp>
    </p:spTree>
    <p:extLst>
      <p:ext uri="{BB962C8B-B14F-4D97-AF65-F5344CB8AC3E}">
        <p14:creationId xmlns:p14="http://schemas.microsoft.com/office/powerpoint/2010/main" val="82598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31021" y="159568"/>
            <a:ext cx="11466875" cy="403200"/>
          </a:xfrm>
        </p:spPr>
        <p:txBody>
          <a:bodyPr/>
          <a:lstStyle/>
          <a:p>
            <a:r>
              <a:rPr lang="nb-NO" b="1" dirty="0"/>
              <a:t>Innledning</a:t>
            </a:r>
          </a:p>
        </p:txBody>
      </p:sp>
      <p:pic>
        <p:nvPicPr>
          <p:cNvPr id="6" name="Picture 5">
            <a:extLst>
              <a:ext uri="{FF2B5EF4-FFF2-40B4-BE49-F238E27FC236}">
                <a16:creationId xmlns:a16="http://schemas.microsoft.com/office/drawing/2014/main" id="{5DF2B3D1-0B0E-4F4D-A85E-34F0EB62D364}"/>
              </a:ext>
            </a:extLst>
          </p:cNvPr>
          <p:cNvPicPr>
            <a:picLocks noChangeAspect="1"/>
          </p:cNvPicPr>
          <p:nvPr/>
        </p:nvPicPr>
        <p:blipFill>
          <a:blip r:embed="rId2"/>
          <a:stretch>
            <a:fillRect/>
          </a:stretch>
        </p:blipFill>
        <p:spPr>
          <a:xfrm>
            <a:off x="10616482" y="6164923"/>
            <a:ext cx="725411" cy="693077"/>
          </a:xfrm>
          <a:prstGeom prst="rect">
            <a:avLst/>
          </a:prstGeom>
        </p:spPr>
      </p:pic>
      <p:sp>
        <p:nvSpPr>
          <p:cNvPr id="9" name="Content Placeholder 1">
            <a:extLst>
              <a:ext uri="{FF2B5EF4-FFF2-40B4-BE49-F238E27FC236}">
                <a16:creationId xmlns:a16="http://schemas.microsoft.com/office/drawing/2014/main" id="{60A223F2-5638-4E79-97BA-B2E32F271CB9}"/>
              </a:ext>
            </a:extLst>
          </p:cNvPr>
          <p:cNvSpPr>
            <a:spLocks noGrp="1"/>
          </p:cNvSpPr>
          <p:nvPr>
            <p:ph sz="quarter" idx="14"/>
          </p:nvPr>
        </p:nvSpPr>
        <p:spPr>
          <a:xfrm>
            <a:off x="360875" y="1245140"/>
            <a:ext cx="11466000" cy="4853687"/>
          </a:xfrm>
        </p:spPr>
        <p:txBody>
          <a:bodyPr/>
          <a:lstStyle/>
          <a:p>
            <a:pPr marL="285750" indent="-285750" algn="just">
              <a:buFont typeface="Wingdings" panose="05000000000000000000" pitchFamily="2" charset="2"/>
              <a:buChar char="§"/>
            </a:pPr>
            <a:r>
              <a:rPr lang="nb-NO" sz="1800" dirty="0"/>
              <a:t>Magasinundersøkelsen gir de offisielle lesertallene for blader og magasiner, og måler lesing av papirutgaver og digitale kopier (PDF-utgaver). Lesing av digitale kopier inngår altså i lesertallene for papirutgavene. Forlagshusene har digitale magasinpakker som </a:t>
            </a:r>
            <a:r>
              <a:rPr lang="nb-NO" sz="1800" dirty="0">
                <a:hlinkClick r:id="rId3"/>
              </a:rPr>
              <a:t>Flipp</a:t>
            </a:r>
            <a:r>
              <a:rPr lang="nb-NO" sz="1800" dirty="0"/>
              <a:t> (Egmont), </a:t>
            </a:r>
            <a:r>
              <a:rPr lang="nb-NO" sz="1800" dirty="0">
                <a:hlinkClick r:id="rId4"/>
              </a:rPr>
              <a:t>Wype</a:t>
            </a:r>
            <a:r>
              <a:rPr lang="nb-NO" sz="1800" dirty="0"/>
              <a:t> (Bonnier), </a:t>
            </a:r>
            <a:r>
              <a:rPr lang="nb-NO" sz="1800" dirty="0">
                <a:hlinkClick r:id="rId5"/>
              </a:rPr>
              <a:t>Pling</a:t>
            </a:r>
            <a:r>
              <a:rPr lang="nb-NO" sz="1800" dirty="0"/>
              <a:t> (Aller) og </a:t>
            </a:r>
            <a:r>
              <a:rPr lang="nb-NO" sz="1800" dirty="0">
                <a:hlinkClick r:id="rId6"/>
              </a:rPr>
              <a:t>MAGASIN + </a:t>
            </a:r>
            <a:r>
              <a:rPr lang="nb-NO" sz="1800" dirty="0"/>
              <a:t>(Aftenposten Forlag).</a:t>
            </a:r>
          </a:p>
          <a:p>
            <a:pPr marL="285750" indent="-285750" algn="just">
              <a:buFont typeface="Wingdings" panose="05000000000000000000" pitchFamily="2" charset="2"/>
              <a:buChar char="§"/>
            </a:pPr>
            <a:r>
              <a:rPr lang="nb-NO" sz="1800" dirty="0"/>
              <a:t>Denne rapporteringen for 2025/2026 (26/2) </a:t>
            </a:r>
            <a:r>
              <a:rPr lang="nb-NO" sz="1800" dirty="0">
                <a:highlight>
                  <a:srgbClr val="FFFFFF"/>
                </a:highlight>
              </a:rPr>
              <a:t>bygger på 12135 intervju </a:t>
            </a:r>
            <a:r>
              <a:rPr lang="nb-NO" sz="1800" dirty="0"/>
              <a:t>fra </a:t>
            </a:r>
            <a:r>
              <a:rPr lang="nb-NO" sz="1800" dirty="0">
                <a:hlinkClick r:id="rId7">
                  <a:extLst>
                    <a:ext uri="{A12FA001-AC4F-418D-AE19-62706E023703}">
                      <ahyp:hlinkClr xmlns:ahyp="http://schemas.microsoft.com/office/drawing/2018/hyperlinkcolor" val="tx"/>
                    </a:ext>
                  </a:extLst>
                </a:hlinkClick>
              </a:rPr>
              <a:t>Forbruker &amp; Media</a:t>
            </a:r>
            <a:r>
              <a:rPr lang="nb-NO" sz="1800" dirty="0"/>
              <a:t>. Tallene for denne innsamlingsperioden er sammenlignet med 2024/2025 (25/2). Totalt rapporterer vi denne </a:t>
            </a:r>
            <a:r>
              <a:rPr lang="nb-NO" sz="1800" dirty="0">
                <a:highlight>
                  <a:srgbClr val="FFFFFF"/>
                </a:highlight>
              </a:rPr>
              <a:t>gangen 46 magasiner</a:t>
            </a:r>
            <a:r>
              <a:rPr lang="nb-NO" sz="1800" dirty="0"/>
              <a:t>.</a:t>
            </a:r>
          </a:p>
          <a:p>
            <a:pPr marL="285750" indent="-285750" algn="just">
              <a:buFont typeface="Wingdings" panose="05000000000000000000" pitchFamily="2" charset="2"/>
              <a:buChar char="§"/>
            </a:pPr>
            <a:r>
              <a:rPr lang="nb-NO" sz="1800" dirty="0"/>
              <a:t>Mer informasjon om metode og magasintall på Fifty5Blue sine nettsider under «</a:t>
            </a:r>
            <a:r>
              <a:rPr lang="nb-NO" sz="1800" dirty="0">
                <a:hlinkClick r:id="rId8">
                  <a:extLst>
                    <a:ext uri="{A12FA001-AC4F-418D-AE19-62706E023703}">
                      <ahyp:hlinkClr xmlns:ahyp="http://schemas.microsoft.com/office/drawing/2018/hyperlinkcolor" val="tx"/>
                    </a:ext>
                  </a:extLst>
                </a:hlinkClick>
              </a:rPr>
              <a:t>Magasin</a:t>
            </a:r>
            <a:r>
              <a:rPr lang="nb-NO" sz="1800" dirty="0"/>
              <a:t>» og </a:t>
            </a:r>
            <a:r>
              <a:rPr lang="nb-NO" sz="1800" dirty="0">
                <a:highlight>
                  <a:srgbClr val="FFFFFF"/>
                </a:highlight>
              </a:rPr>
              <a:t>på MBLs nettsider </a:t>
            </a:r>
            <a:r>
              <a:rPr lang="nb-NO" sz="1800" dirty="0">
                <a:highlight>
                  <a:srgbClr val="FFFFFF"/>
                </a:highlight>
                <a:hlinkClick r:id="rId9">
                  <a:extLst>
                    <a:ext uri="{A12FA001-AC4F-418D-AE19-62706E023703}">
                      <ahyp:hlinkClr xmlns:ahyp="http://schemas.microsoft.com/office/drawing/2018/hyperlinkcolor" val="tx"/>
                    </a:ext>
                  </a:extLst>
                </a:hlinkClick>
              </a:rPr>
              <a:t>Q&amp;A for medieindeksen.</a:t>
            </a:r>
            <a:r>
              <a:rPr lang="nb-NO" sz="1800" dirty="0">
                <a:highlight>
                  <a:srgbClr val="FFFFFF"/>
                </a:highlight>
              </a:rPr>
              <a:t>   </a:t>
            </a:r>
            <a:endParaRPr lang="nb-NO" sz="1800" dirty="0"/>
          </a:p>
          <a:p>
            <a:pPr marL="285750" indent="-285750" algn="just">
              <a:buFont typeface="Wingdings" panose="05000000000000000000" pitchFamily="2" charset="2"/>
              <a:buChar char="§"/>
            </a:pPr>
            <a:r>
              <a:rPr lang="nb-NO" sz="1800" dirty="0"/>
              <a:t>Magasinundersøkelsen er del av </a:t>
            </a:r>
            <a:r>
              <a:rPr lang="nb-NO" sz="1800" dirty="0">
                <a:hlinkClick r:id="rId7">
                  <a:extLst>
                    <a:ext uri="{A12FA001-AC4F-418D-AE19-62706E023703}">
                      <ahyp:hlinkClr xmlns:ahyp="http://schemas.microsoft.com/office/drawing/2018/hyperlinkcolor" val="tx"/>
                    </a:ext>
                  </a:extLst>
                </a:hlinkClick>
              </a:rPr>
              <a:t>Forbruker &amp; Media </a:t>
            </a:r>
            <a:r>
              <a:rPr lang="nb-NO" sz="1800" dirty="0"/>
              <a:t>(F&amp;M), og er den eneste multimedie-undersøkelsen i Norge. F&amp;M gir mulighet til å sammenligne medier med hverandre</a:t>
            </a:r>
            <a:r>
              <a:rPr lang="nb-NO" sz="1800" strike="sngStrike" dirty="0"/>
              <a:t>,</a:t>
            </a:r>
            <a:r>
              <a:rPr lang="nb-NO" sz="1800" dirty="0"/>
              <a:t> og å relatere mediedata direkte til folks forbruk, interesser og holdninger.</a:t>
            </a:r>
          </a:p>
          <a:p>
            <a:pPr marL="285750" indent="-285750" algn="just">
              <a:buFont typeface="Wingdings" panose="05000000000000000000" pitchFamily="2" charset="2"/>
              <a:buChar char="§"/>
            </a:pPr>
            <a:r>
              <a:rPr lang="nb-NO" sz="1800"/>
              <a:t>Det </a:t>
            </a:r>
            <a:r>
              <a:rPr lang="nb-NO" sz="1800" dirty="0"/>
              <a:t>er ingen direkte sammenheng mellom lesing og opplag, og av og til kan opplaget være stabilt selv om lesertallet øker. Det kan f.eks. skyldes at det er flere lesere per eksemplar fordi magasinet blir distribuert på offentlige steder som messer og kafeer (se nest siste bilde).</a:t>
            </a:r>
          </a:p>
          <a:p>
            <a:pPr marL="285750" indent="-285750" algn="just">
              <a:buFont typeface="Wingdings" panose="05000000000000000000" pitchFamily="2" charset="2"/>
              <a:buChar char="§"/>
            </a:pPr>
            <a:endParaRPr lang="nb-NO" sz="1800" dirty="0"/>
          </a:p>
        </p:txBody>
      </p:sp>
      <p:sp>
        <p:nvSpPr>
          <p:cNvPr id="4" name="Slide Number Placeholder 3">
            <a:extLst>
              <a:ext uri="{FF2B5EF4-FFF2-40B4-BE49-F238E27FC236}">
                <a16:creationId xmlns:a16="http://schemas.microsoft.com/office/drawing/2014/main" id="{96F86F3B-55F0-9CAA-A7CB-84E02CC8821C}"/>
              </a:ext>
            </a:extLst>
          </p:cNvPr>
          <p:cNvSpPr>
            <a:spLocks noGrp="1"/>
          </p:cNvSpPr>
          <p:nvPr>
            <p:ph type="sldNum" sz="quarter" idx="10"/>
          </p:nvPr>
        </p:nvSpPr>
        <p:spPr/>
        <p:txBody>
          <a:bodyPr/>
          <a:lstStyle/>
          <a:p>
            <a:fld id="{4034BEE3-566C-4068-A777-C3A4762E861B}" type="slidenum">
              <a:rPr lang="en-GB" smtClean="0"/>
              <a:pPr/>
              <a:t>3</a:t>
            </a:fld>
            <a:endParaRPr lang="en-GB" dirty="0"/>
          </a:p>
        </p:txBody>
      </p:sp>
    </p:spTree>
    <p:extLst>
      <p:ext uri="{BB962C8B-B14F-4D97-AF65-F5344CB8AC3E}">
        <p14:creationId xmlns:p14="http://schemas.microsoft.com/office/powerpoint/2010/main" val="187786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ssholder for innhold 4"/>
          <p:cNvGraphicFramePr>
            <a:graphicFrameLocks noGrp="1"/>
          </p:cNvGraphicFramePr>
          <p:nvPr>
            <p:ph idx="1"/>
            <p:extLst>
              <p:ext uri="{D42A27DB-BD31-4B8C-83A1-F6EECF244321}">
                <p14:modId xmlns:p14="http://schemas.microsoft.com/office/powerpoint/2010/main" val="1873325261"/>
              </p:ext>
            </p:extLst>
          </p:nvPr>
        </p:nvGraphicFramePr>
        <p:xfrm>
          <a:off x="360363" y="1074199"/>
          <a:ext cx="11466512" cy="5320076"/>
        </p:xfrm>
        <a:graphic>
          <a:graphicData uri="http://schemas.openxmlformats.org/drawingml/2006/chart">
            <c:chart xmlns:c="http://schemas.openxmlformats.org/drawingml/2006/chart" xmlns:r="http://schemas.openxmlformats.org/officeDocument/2006/relationships" r:id="rId4"/>
          </a:graphicData>
        </a:graphic>
      </p:graphicFrame>
      <p:sp>
        <p:nvSpPr>
          <p:cNvPr id="10" name="Plassholder for tekst 10"/>
          <p:cNvSpPr txBox="1">
            <a:spLocks/>
          </p:cNvSpPr>
          <p:nvPr>
            <p:custDataLst>
              <p:tags r:id="rId1"/>
            </p:custDataLst>
          </p:nvPr>
        </p:nvSpPr>
        <p:spPr>
          <a:xfrm>
            <a:off x="1828897" y="6472099"/>
            <a:ext cx="7651495" cy="408301"/>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j-lt"/>
              </a:rPr>
              <a:t>Kilde: Norsk Gallup, Magasinundersøkelsen. </a:t>
            </a:r>
            <a:r>
              <a:rPr lang="nb-NO" sz="1000" dirty="0">
                <a:solidFill>
                  <a:schemeClr val="bg1">
                    <a:lumMod val="50000"/>
                  </a:schemeClr>
                </a:solidFill>
                <a:latin typeface="+mj-lt"/>
                <a:cs typeface="Arial" pitchFamily="34" charset="0"/>
              </a:rPr>
              <a:t>Nettolesertall for en gjennomsnittlig utgave av et magasin.</a:t>
            </a:r>
            <a:endParaRPr lang="nb-NO" sz="1000" dirty="0">
              <a:solidFill>
                <a:schemeClr val="bg1">
                  <a:lumMod val="50000"/>
                </a:schemeClr>
              </a:solidFill>
              <a:latin typeface="+mj-lt"/>
            </a:endParaRPr>
          </a:p>
          <a:p>
            <a:pPr marL="0" indent="0">
              <a:spcBef>
                <a:spcPct val="0"/>
              </a:spcBef>
              <a:buNone/>
            </a:pPr>
            <a:endParaRPr lang="nb-NO" sz="1000" dirty="0">
              <a:solidFill>
                <a:srgbClr val="000000"/>
              </a:solidFill>
              <a:latin typeface="+mj-lt"/>
            </a:endParaRPr>
          </a:p>
        </p:txBody>
      </p:sp>
      <p:sp>
        <p:nvSpPr>
          <p:cNvPr id="11" name="Title 2">
            <a:extLst>
              <a:ext uri="{FF2B5EF4-FFF2-40B4-BE49-F238E27FC236}">
                <a16:creationId xmlns:a16="http://schemas.microsoft.com/office/drawing/2014/main" id="{BBCCCE28-311D-4CE8-8601-819949CEA33C}"/>
              </a:ext>
            </a:extLst>
          </p:cNvPr>
          <p:cNvSpPr>
            <a:spLocks noGrp="1"/>
          </p:cNvSpPr>
          <p:nvPr>
            <p:ph type="title"/>
          </p:nvPr>
        </p:nvSpPr>
        <p:spPr>
          <a:xfrm>
            <a:off x="359999" y="72908"/>
            <a:ext cx="11466875" cy="404119"/>
          </a:xfrm>
        </p:spPr>
        <p:txBody>
          <a:bodyPr/>
          <a:lstStyle/>
          <a:p>
            <a:r>
              <a:rPr lang="nb-NO" b="1" dirty="0">
                <a:cs typeface="Arial" charset="0"/>
              </a:rPr>
              <a:t>Lesertall for de største MBL-magasinene</a:t>
            </a:r>
            <a:endParaRPr lang="nb-NO" b="1" dirty="0">
              <a:solidFill>
                <a:srgbClr val="FF0000"/>
              </a:solidFill>
            </a:endParaRPr>
          </a:p>
        </p:txBody>
      </p:sp>
      <p:sp>
        <p:nvSpPr>
          <p:cNvPr id="7" name="Rectangle 6">
            <a:extLst>
              <a:ext uri="{FF2B5EF4-FFF2-40B4-BE49-F238E27FC236}">
                <a16:creationId xmlns:a16="http://schemas.microsoft.com/office/drawing/2014/main" id="{5AC2385D-0035-496A-A3BA-84AE4528E618}"/>
              </a:ext>
            </a:extLst>
          </p:cNvPr>
          <p:cNvSpPr/>
          <p:nvPr/>
        </p:nvSpPr>
        <p:spPr>
          <a:xfrm>
            <a:off x="9784343" y="5696908"/>
            <a:ext cx="1747594" cy="307777"/>
          </a:xfrm>
          <a:prstGeom prst="rect">
            <a:avLst/>
          </a:prstGeom>
        </p:spPr>
        <p:txBody>
          <a:bodyPr wrap="none">
            <a:spAutoFit/>
          </a:bodyPr>
          <a:lstStyle/>
          <a:p>
            <a:r>
              <a:rPr lang="nb-NO" sz="1400" dirty="0">
                <a:solidFill>
                  <a:prstClr val="white">
                    <a:lumMod val="65000"/>
                  </a:prstClr>
                </a:solidFill>
                <a:cs typeface="Arial" pitchFamily="34" charset="0"/>
              </a:rPr>
              <a:t>Antall lesere i tusen</a:t>
            </a:r>
            <a:endParaRPr lang="nb-NO" sz="1400" dirty="0"/>
          </a:p>
        </p:txBody>
      </p:sp>
      <p:pic>
        <p:nvPicPr>
          <p:cNvPr id="8" name="Picture 7">
            <a:extLst>
              <a:ext uri="{FF2B5EF4-FFF2-40B4-BE49-F238E27FC236}">
                <a16:creationId xmlns:a16="http://schemas.microsoft.com/office/drawing/2014/main" id="{F842CE9C-4E6B-4C19-9BF7-1C2AA8E8AFC6}"/>
              </a:ext>
            </a:extLst>
          </p:cNvPr>
          <p:cNvPicPr>
            <a:picLocks noChangeAspect="1"/>
          </p:cNvPicPr>
          <p:nvPr/>
        </p:nvPicPr>
        <p:blipFill>
          <a:blip r:embed="rId5"/>
          <a:stretch>
            <a:fillRect/>
          </a:stretch>
        </p:blipFill>
        <p:spPr>
          <a:xfrm>
            <a:off x="10616482" y="6164923"/>
            <a:ext cx="725411" cy="693077"/>
          </a:xfrm>
          <a:prstGeom prst="rect">
            <a:avLst/>
          </a:prstGeom>
        </p:spPr>
      </p:pic>
      <p:sp>
        <p:nvSpPr>
          <p:cNvPr id="4" name="Slide Number Placeholder 3">
            <a:extLst>
              <a:ext uri="{FF2B5EF4-FFF2-40B4-BE49-F238E27FC236}">
                <a16:creationId xmlns:a16="http://schemas.microsoft.com/office/drawing/2014/main" id="{F0320832-9B64-0976-D62D-A9D3FF7FAF40}"/>
              </a:ext>
            </a:extLst>
          </p:cNvPr>
          <p:cNvSpPr>
            <a:spLocks noGrp="1"/>
          </p:cNvSpPr>
          <p:nvPr>
            <p:ph type="sldNum" sz="quarter" idx="4"/>
          </p:nvPr>
        </p:nvSpPr>
        <p:spPr/>
        <p:txBody>
          <a:bodyPr/>
          <a:lstStyle/>
          <a:p>
            <a:fld id="{4034BEE3-566C-4068-A777-C3A4762E861B}" type="slidenum">
              <a:rPr lang="en-GB" smtClean="0"/>
              <a:pPr/>
              <a:t>4</a:t>
            </a:fld>
            <a:endParaRPr lang="en-GB" dirty="0"/>
          </a:p>
        </p:txBody>
      </p:sp>
    </p:spTree>
    <p:extLst>
      <p:ext uri="{BB962C8B-B14F-4D97-AF65-F5344CB8AC3E}">
        <p14:creationId xmlns:p14="http://schemas.microsoft.com/office/powerpoint/2010/main" val="104967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ssholder for innhold 4"/>
          <p:cNvGraphicFramePr>
            <a:graphicFrameLocks noGrp="1"/>
          </p:cNvGraphicFramePr>
          <p:nvPr>
            <p:ph idx="1"/>
            <p:extLst>
              <p:ext uri="{D42A27DB-BD31-4B8C-83A1-F6EECF244321}">
                <p14:modId xmlns:p14="http://schemas.microsoft.com/office/powerpoint/2010/main" val="2819491901"/>
              </p:ext>
            </p:extLst>
          </p:nvPr>
        </p:nvGraphicFramePr>
        <p:xfrm>
          <a:off x="350635" y="1267941"/>
          <a:ext cx="11466512" cy="5027352"/>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le 2">
            <a:extLst>
              <a:ext uri="{FF2B5EF4-FFF2-40B4-BE49-F238E27FC236}">
                <a16:creationId xmlns:a16="http://schemas.microsoft.com/office/drawing/2014/main" id="{BBCCCE28-311D-4CE8-8601-819949CEA33C}"/>
              </a:ext>
            </a:extLst>
          </p:cNvPr>
          <p:cNvSpPr>
            <a:spLocks noGrp="1"/>
          </p:cNvSpPr>
          <p:nvPr>
            <p:ph type="title"/>
          </p:nvPr>
        </p:nvSpPr>
        <p:spPr>
          <a:xfrm>
            <a:off x="360000" y="129086"/>
            <a:ext cx="11466875" cy="404119"/>
          </a:xfrm>
        </p:spPr>
        <p:txBody>
          <a:bodyPr/>
          <a:lstStyle/>
          <a:p>
            <a:r>
              <a:rPr lang="nb-NO" b="1" dirty="0">
                <a:highlight>
                  <a:srgbClr val="FFFFFF"/>
                </a:highlight>
                <a:cs typeface="Arial" charset="0"/>
              </a:rPr>
              <a:t>Lesertall for avismagasinene</a:t>
            </a:r>
            <a:br>
              <a:rPr lang="nb-NO" b="1" dirty="0">
                <a:highlight>
                  <a:srgbClr val="FFFFFF"/>
                </a:highlight>
                <a:cs typeface="Arial" charset="0"/>
              </a:rPr>
            </a:br>
            <a:br>
              <a:rPr lang="nb-NO" b="1" dirty="0">
                <a:highlight>
                  <a:srgbClr val="FFFFFF"/>
                </a:highlight>
                <a:cs typeface="Arial" charset="0"/>
              </a:rPr>
            </a:br>
            <a:endParaRPr lang="nb-NO" b="1" dirty="0">
              <a:highlight>
                <a:srgbClr val="FFFFFF"/>
              </a:highlight>
            </a:endParaRPr>
          </a:p>
        </p:txBody>
      </p:sp>
      <p:sp>
        <p:nvSpPr>
          <p:cNvPr id="7" name="Rectangle 6">
            <a:extLst>
              <a:ext uri="{FF2B5EF4-FFF2-40B4-BE49-F238E27FC236}">
                <a16:creationId xmlns:a16="http://schemas.microsoft.com/office/drawing/2014/main" id="{5AC2385D-0035-496A-A3BA-84AE4528E618}"/>
              </a:ext>
            </a:extLst>
          </p:cNvPr>
          <p:cNvSpPr/>
          <p:nvPr/>
        </p:nvSpPr>
        <p:spPr>
          <a:xfrm>
            <a:off x="9784343" y="5696908"/>
            <a:ext cx="1747594" cy="307777"/>
          </a:xfrm>
          <a:prstGeom prst="rect">
            <a:avLst/>
          </a:prstGeom>
        </p:spPr>
        <p:txBody>
          <a:bodyPr wrap="none">
            <a:spAutoFit/>
          </a:bodyPr>
          <a:lstStyle/>
          <a:p>
            <a:r>
              <a:rPr lang="nb-NO" sz="1400" dirty="0">
                <a:solidFill>
                  <a:prstClr val="white">
                    <a:lumMod val="65000"/>
                  </a:prstClr>
                </a:solidFill>
                <a:cs typeface="Arial" pitchFamily="34" charset="0"/>
              </a:rPr>
              <a:t>Antall lesere i tusen</a:t>
            </a:r>
            <a:endParaRPr lang="nb-NO" sz="1400" dirty="0"/>
          </a:p>
        </p:txBody>
      </p:sp>
      <p:pic>
        <p:nvPicPr>
          <p:cNvPr id="8" name="Picture 7">
            <a:extLst>
              <a:ext uri="{FF2B5EF4-FFF2-40B4-BE49-F238E27FC236}">
                <a16:creationId xmlns:a16="http://schemas.microsoft.com/office/drawing/2014/main" id="{F842CE9C-4E6B-4C19-9BF7-1C2AA8E8AFC6}"/>
              </a:ext>
            </a:extLst>
          </p:cNvPr>
          <p:cNvPicPr>
            <a:picLocks noChangeAspect="1"/>
          </p:cNvPicPr>
          <p:nvPr/>
        </p:nvPicPr>
        <p:blipFill>
          <a:blip r:embed="rId4"/>
          <a:stretch>
            <a:fillRect/>
          </a:stretch>
        </p:blipFill>
        <p:spPr>
          <a:xfrm>
            <a:off x="10616482" y="6164923"/>
            <a:ext cx="725411" cy="693077"/>
          </a:xfrm>
          <a:prstGeom prst="rect">
            <a:avLst/>
          </a:prstGeom>
        </p:spPr>
      </p:pic>
      <p:sp>
        <p:nvSpPr>
          <p:cNvPr id="9" name="Plassholder for tekst 10">
            <a:extLst>
              <a:ext uri="{FF2B5EF4-FFF2-40B4-BE49-F238E27FC236}">
                <a16:creationId xmlns:a16="http://schemas.microsoft.com/office/drawing/2014/main" id="{FA139094-E572-470D-8149-361F959F5FFA}"/>
              </a:ext>
            </a:extLst>
          </p:cNvPr>
          <p:cNvSpPr txBox="1">
            <a:spLocks/>
          </p:cNvSpPr>
          <p:nvPr>
            <p:custDataLst>
              <p:tags r:id="rId1"/>
            </p:custDataLst>
          </p:nvPr>
        </p:nvSpPr>
        <p:spPr>
          <a:xfrm>
            <a:off x="1805720" y="6492700"/>
            <a:ext cx="7404587" cy="37772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j-lt"/>
              </a:rPr>
              <a:t>Kilde: Norsk Gallup, Magasinundersøkelsen. </a:t>
            </a:r>
            <a:r>
              <a:rPr lang="nb-NO" sz="1000" dirty="0">
                <a:solidFill>
                  <a:schemeClr val="bg1">
                    <a:lumMod val="50000"/>
                  </a:schemeClr>
                </a:solidFill>
                <a:latin typeface="+mj-lt"/>
                <a:cs typeface="Arial" pitchFamily="34" charset="0"/>
              </a:rPr>
              <a:t>Nettolesertall for en gjennomsnittlig utgave av et magasin.</a:t>
            </a:r>
            <a:endParaRPr lang="nb-NO" sz="1000" dirty="0">
              <a:solidFill>
                <a:schemeClr val="bg1">
                  <a:lumMod val="50000"/>
                </a:schemeClr>
              </a:solidFill>
              <a:latin typeface="+mj-lt"/>
            </a:endParaRPr>
          </a:p>
          <a:p>
            <a:pPr marL="0" indent="0">
              <a:spcBef>
                <a:spcPct val="0"/>
              </a:spcBef>
              <a:buNone/>
            </a:pPr>
            <a:endParaRPr lang="nb-NO" sz="1000" dirty="0">
              <a:solidFill>
                <a:srgbClr val="000000"/>
              </a:solidFill>
              <a:latin typeface="+mj-lt"/>
            </a:endParaRPr>
          </a:p>
        </p:txBody>
      </p:sp>
      <p:sp>
        <p:nvSpPr>
          <p:cNvPr id="3" name="Slide Number Placeholder 2">
            <a:extLst>
              <a:ext uri="{FF2B5EF4-FFF2-40B4-BE49-F238E27FC236}">
                <a16:creationId xmlns:a16="http://schemas.microsoft.com/office/drawing/2014/main" id="{6AA857D0-708E-CE48-BEFA-C6D96EEB35F5}"/>
              </a:ext>
            </a:extLst>
          </p:cNvPr>
          <p:cNvSpPr>
            <a:spLocks noGrp="1"/>
          </p:cNvSpPr>
          <p:nvPr>
            <p:ph type="sldNum" sz="quarter" idx="4"/>
          </p:nvPr>
        </p:nvSpPr>
        <p:spPr/>
        <p:txBody>
          <a:bodyPr/>
          <a:lstStyle/>
          <a:p>
            <a:fld id="{4034BEE3-566C-4068-A777-C3A4762E861B}" type="slidenum">
              <a:rPr lang="en-GB" smtClean="0"/>
              <a:pPr/>
              <a:t>5</a:t>
            </a:fld>
            <a:endParaRPr lang="en-GB" dirty="0"/>
          </a:p>
        </p:txBody>
      </p:sp>
    </p:spTree>
    <p:extLst>
      <p:ext uri="{BB962C8B-B14F-4D97-AF65-F5344CB8AC3E}">
        <p14:creationId xmlns:p14="http://schemas.microsoft.com/office/powerpoint/2010/main" val="149161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ssholder for innhold 4"/>
          <p:cNvGraphicFramePr>
            <a:graphicFrameLocks noGrp="1"/>
          </p:cNvGraphicFramePr>
          <p:nvPr>
            <p:ph idx="1"/>
            <p:extLst>
              <p:ext uri="{D42A27DB-BD31-4B8C-83A1-F6EECF244321}">
                <p14:modId xmlns:p14="http://schemas.microsoft.com/office/powerpoint/2010/main" val="2147353428"/>
              </p:ext>
            </p:extLst>
          </p:nvPr>
        </p:nvGraphicFramePr>
        <p:xfrm>
          <a:off x="360363" y="1264596"/>
          <a:ext cx="11466512" cy="4887628"/>
        </p:xfrm>
        <a:graphic>
          <a:graphicData uri="http://schemas.openxmlformats.org/drawingml/2006/chart">
            <c:chart xmlns:c="http://schemas.openxmlformats.org/drawingml/2006/chart" xmlns:r="http://schemas.openxmlformats.org/officeDocument/2006/relationships" r:id="rId3"/>
          </a:graphicData>
        </a:graphic>
      </p:graphicFrame>
      <p:sp>
        <p:nvSpPr>
          <p:cNvPr id="10" name="Plassholder for tekst 10"/>
          <p:cNvSpPr txBox="1">
            <a:spLocks/>
          </p:cNvSpPr>
          <p:nvPr>
            <p:custDataLst>
              <p:tags r:id="rId1"/>
            </p:custDataLst>
          </p:nvPr>
        </p:nvSpPr>
        <p:spPr>
          <a:xfrm>
            <a:off x="1789890" y="6424853"/>
            <a:ext cx="8682726" cy="37772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j-lt"/>
              </a:rPr>
              <a:t>Kilde: 	Norsk Gallup, Magasinundersøkelsen. </a:t>
            </a:r>
            <a:r>
              <a:rPr lang="nb-NO" sz="1000" dirty="0">
                <a:solidFill>
                  <a:schemeClr val="bg1">
                    <a:lumMod val="50000"/>
                  </a:schemeClr>
                </a:solidFill>
                <a:latin typeface="+mj-lt"/>
                <a:cs typeface="Arial" pitchFamily="34" charset="0"/>
              </a:rPr>
              <a:t>Nettolesertall for en gjennomsnittlig utgave av et magasin.</a:t>
            </a:r>
          </a:p>
          <a:p>
            <a:pPr marL="0" indent="0">
              <a:spcBef>
                <a:spcPct val="0"/>
              </a:spcBef>
              <a:buNone/>
            </a:pPr>
            <a:r>
              <a:rPr lang="nb-NO" sz="1000" dirty="0">
                <a:solidFill>
                  <a:schemeClr val="bg1">
                    <a:lumMod val="50000"/>
                  </a:schemeClr>
                </a:solidFill>
                <a:latin typeface="+mj-lt"/>
                <a:cs typeface="Arial" pitchFamily="34" charset="0"/>
              </a:rPr>
              <a:t>	Lesertall for de største medlemsbladene og gratismagasinene som ikke er medlem av MBL.</a:t>
            </a:r>
            <a:endParaRPr lang="nb-NO" sz="1000" dirty="0">
              <a:solidFill>
                <a:schemeClr val="bg1">
                  <a:lumMod val="50000"/>
                </a:schemeClr>
              </a:solidFill>
              <a:latin typeface="+mj-lt"/>
            </a:endParaRPr>
          </a:p>
        </p:txBody>
      </p:sp>
      <p:sp>
        <p:nvSpPr>
          <p:cNvPr id="7" name="Rectangle 6">
            <a:extLst>
              <a:ext uri="{FF2B5EF4-FFF2-40B4-BE49-F238E27FC236}">
                <a16:creationId xmlns:a16="http://schemas.microsoft.com/office/drawing/2014/main" id="{5AC2385D-0035-496A-A3BA-84AE4528E618}"/>
              </a:ext>
            </a:extLst>
          </p:cNvPr>
          <p:cNvSpPr/>
          <p:nvPr/>
        </p:nvSpPr>
        <p:spPr>
          <a:xfrm>
            <a:off x="9742685" y="5826873"/>
            <a:ext cx="1747594" cy="307777"/>
          </a:xfrm>
          <a:prstGeom prst="rect">
            <a:avLst/>
          </a:prstGeom>
        </p:spPr>
        <p:txBody>
          <a:bodyPr wrap="none">
            <a:spAutoFit/>
          </a:bodyPr>
          <a:lstStyle/>
          <a:p>
            <a:r>
              <a:rPr lang="nb-NO" sz="1400" dirty="0">
                <a:solidFill>
                  <a:prstClr val="white">
                    <a:lumMod val="65000"/>
                  </a:prstClr>
                </a:solidFill>
                <a:cs typeface="Arial" pitchFamily="34" charset="0"/>
              </a:rPr>
              <a:t>Antall lesere i tusen</a:t>
            </a:r>
            <a:endParaRPr lang="nb-NO" sz="1400" dirty="0"/>
          </a:p>
        </p:txBody>
      </p:sp>
      <p:pic>
        <p:nvPicPr>
          <p:cNvPr id="8" name="Picture 7">
            <a:extLst>
              <a:ext uri="{FF2B5EF4-FFF2-40B4-BE49-F238E27FC236}">
                <a16:creationId xmlns:a16="http://schemas.microsoft.com/office/drawing/2014/main" id="{F842CE9C-4E6B-4C19-9BF7-1C2AA8E8AFC6}"/>
              </a:ext>
            </a:extLst>
          </p:cNvPr>
          <p:cNvPicPr>
            <a:picLocks noChangeAspect="1"/>
          </p:cNvPicPr>
          <p:nvPr/>
        </p:nvPicPr>
        <p:blipFill>
          <a:blip r:embed="rId4"/>
          <a:stretch>
            <a:fillRect/>
          </a:stretch>
        </p:blipFill>
        <p:spPr>
          <a:xfrm>
            <a:off x="10616482" y="6164923"/>
            <a:ext cx="725411" cy="693077"/>
          </a:xfrm>
          <a:prstGeom prst="rect">
            <a:avLst/>
          </a:prstGeom>
        </p:spPr>
      </p:pic>
      <p:sp>
        <p:nvSpPr>
          <p:cNvPr id="3" name="Slide Number Placeholder 2">
            <a:extLst>
              <a:ext uri="{FF2B5EF4-FFF2-40B4-BE49-F238E27FC236}">
                <a16:creationId xmlns:a16="http://schemas.microsoft.com/office/drawing/2014/main" id="{16D84C03-1CBB-9CB7-90A9-5AFB47E9FAA2}"/>
              </a:ext>
            </a:extLst>
          </p:cNvPr>
          <p:cNvSpPr>
            <a:spLocks noGrp="1"/>
          </p:cNvSpPr>
          <p:nvPr>
            <p:ph type="sldNum" sz="quarter" idx="4"/>
          </p:nvPr>
        </p:nvSpPr>
        <p:spPr/>
        <p:txBody>
          <a:bodyPr/>
          <a:lstStyle/>
          <a:p>
            <a:fld id="{4034BEE3-566C-4068-A777-C3A4762E861B}" type="slidenum">
              <a:rPr lang="en-GB" smtClean="0"/>
              <a:pPr/>
              <a:t>6</a:t>
            </a:fld>
            <a:endParaRPr lang="en-GB" dirty="0"/>
          </a:p>
        </p:txBody>
      </p:sp>
      <p:sp>
        <p:nvSpPr>
          <p:cNvPr id="9" name="Title 2">
            <a:extLst>
              <a:ext uri="{FF2B5EF4-FFF2-40B4-BE49-F238E27FC236}">
                <a16:creationId xmlns:a16="http://schemas.microsoft.com/office/drawing/2014/main" id="{1A109FAC-606C-08F6-EADB-21DB391F4BAC}"/>
              </a:ext>
            </a:extLst>
          </p:cNvPr>
          <p:cNvSpPr>
            <a:spLocks noGrp="1"/>
          </p:cNvSpPr>
          <p:nvPr>
            <p:ph type="title"/>
          </p:nvPr>
        </p:nvSpPr>
        <p:spPr>
          <a:xfrm>
            <a:off x="359999" y="72908"/>
            <a:ext cx="11935574" cy="404119"/>
          </a:xfrm>
        </p:spPr>
        <p:txBody>
          <a:bodyPr/>
          <a:lstStyle/>
          <a:p>
            <a:r>
              <a:rPr lang="nb-NO" b="1" dirty="0">
                <a:highlight>
                  <a:srgbClr val="FFFFFF"/>
                </a:highlight>
                <a:cs typeface="Arial" charset="0"/>
              </a:rPr>
              <a:t>Lesertall for de største medlemsbladene, gratismagasinene og </a:t>
            </a:r>
            <a:br>
              <a:rPr lang="nb-NO" b="1" dirty="0">
                <a:highlight>
                  <a:srgbClr val="FFFFFF"/>
                </a:highlight>
                <a:cs typeface="Arial" charset="0"/>
              </a:rPr>
            </a:br>
            <a:r>
              <a:rPr lang="nb-NO" b="1" dirty="0">
                <a:highlight>
                  <a:srgbClr val="FFFFFF"/>
                </a:highlight>
                <a:cs typeface="Arial" charset="0"/>
              </a:rPr>
              <a:t>ikke medlemmer av MBL</a:t>
            </a:r>
            <a:endParaRPr lang="nb-NO" b="1" dirty="0">
              <a:highlight>
                <a:srgbClr val="FFFFFF"/>
              </a:highlight>
            </a:endParaRPr>
          </a:p>
        </p:txBody>
      </p:sp>
    </p:spTree>
    <p:extLst>
      <p:ext uri="{BB962C8B-B14F-4D97-AF65-F5344CB8AC3E}">
        <p14:creationId xmlns:p14="http://schemas.microsoft.com/office/powerpoint/2010/main" val="307796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67037" y="55986"/>
            <a:ext cx="11718075" cy="68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cs typeface="Arial" charset="0"/>
              </a:rPr>
              <a:t>Total digital dekning for nettstedene går tilbake</a:t>
            </a:r>
            <a:endParaRPr lang="nb-NO" sz="2400" b="1" dirty="0">
              <a:solidFill>
                <a:schemeClr val="tx2"/>
              </a:solidFill>
              <a:highlight>
                <a:srgbClr val="FFFFFF"/>
              </a:highlight>
              <a:cs typeface="Arial" charset="0"/>
            </a:endParaRPr>
          </a:p>
        </p:txBody>
      </p:sp>
      <p:graphicFrame>
        <p:nvGraphicFramePr>
          <p:cNvPr id="10" name="Objekt 3">
            <a:hlinkClick r:id="" action="ppaction://ole?verb=0"/>
          </p:cNvPr>
          <p:cNvGraphicFramePr>
            <a:graphicFrameLocks/>
          </p:cNvGraphicFramePr>
          <p:nvPr>
            <p:extLst>
              <p:ext uri="{D42A27DB-BD31-4B8C-83A1-F6EECF244321}">
                <p14:modId xmlns:p14="http://schemas.microsoft.com/office/powerpoint/2010/main" val="2239737479"/>
              </p:ext>
            </p:extLst>
          </p:nvPr>
        </p:nvGraphicFramePr>
        <p:xfrm>
          <a:off x="367037" y="1723660"/>
          <a:ext cx="11588000" cy="4366966"/>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p:cNvSpPr txBox="1"/>
          <p:nvPr/>
        </p:nvSpPr>
        <p:spPr>
          <a:xfrm>
            <a:off x="10346212" y="5383773"/>
            <a:ext cx="1210588" cy="307777"/>
          </a:xfrm>
          <a:prstGeom prst="rect">
            <a:avLst/>
          </a:prstGeom>
          <a:noFill/>
        </p:spPr>
        <p:txBody>
          <a:bodyPr wrap="none">
            <a:spAutoFit/>
          </a:bodyPr>
          <a:lstStyle/>
          <a:p>
            <a:pPr>
              <a:defRPr/>
            </a:pPr>
            <a:r>
              <a:rPr lang="nb-NO" sz="1400" dirty="0">
                <a:solidFill>
                  <a:schemeClr val="bg1">
                    <a:lumMod val="50000"/>
                  </a:schemeClr>
                </a:solidFill>
                <a:cs typeface="Arial" pitchFamily="34" charset="0"/>
              </a:rPr>
              <a:t>Antall i tusen</a:t>
            </a:r>
          </a:p>
        </p:txBody>
      </p:sp>
      <p:pic>
        <p:nvPicPr>
          <p:cNvPr id="8" name="Picture 7">
            <a:extLst>
              <a:ext uri="{FF2B5EF4-FFF2-40B4-BE49-F238E27FC236}">
                <a16:creationId xmlns:a16="http://schemas.microsoft.com/office/drawing/2014/main" id="{D94892C9-84BD-4DBA-AE18-229CF9A1A05E}"/>
              </a:ext>
            </a:extLst>
          </p:cNvPr>
          <p:cNvPicPr>
            <a:picLocks noChangeAspect="1"/>
          </p:cNvPicPr>
          <p:nvPr/>
        </p:nvPicPr>
        <p:blipFill>
          <a:blip r:embed="rId4"/>
          <a:stretch>
            <a:fillRect/>
          </a:stretch>
        </p:blipFill>
        <p:spPr>
          <a:xfrm>
            <a:off x="10783101" y="6166744"/>
            <a:ext cx="672713" cy="685877"/>
          </a:xfrm>
          <a:prstGeom prst="rect">
            <a:avLst/>
          </a:prstGeom>
        </p:spPr>
      </p:pic>
      <p:pic>
        <p:nvPicPr>
          <p:cNvPr id="9" name="Picture 2" descr="Bilderesultat for pc ikon">
            <a:extLst>
              <a:ext uri="{FF2B5EF4-FFF2-40B4-BE49-F238E27FC236}">
                <a16:creationId xmlns:a16="http://schemas.microsoft.com/office/drawing/2014/main" id="{2CE15B08-5D42-4BA5-BB06-2D671975C58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799" b="27592"/>
          <a:stretch/>
        </p:blipFill>
        <p:spPr bwMode="auto">
          <a:xfrm>
            <a:off x="10856913" y="52130"/>
            <a:ext cx="1265523" cy="815410"/>
          </a:xfrm>
          <a:prstGeom prst="rect">
            <a:avLst/>
          </a:prstGeom>
          <a:noFill/>
          <a:extLst>
            <a:ext uri="{909E8E84-426E-40DD-AFC4-6F175D3DCCD1}">
              <a14:hiddenFill xmlns:a14="http://schemas.microsoft.com/office/drawing/2010/main">
                <a:solidFill>
                  <a:srgbClr val="FFFFFF"/>
                </a:solidFill>
              </a14:hiddenFill>
            </a:ext>
          </a:extLst>
        </p:spPr>
      </p:pic>
      <p:sp>
        <p:nvSpPr>
          <p:cNvPr id="2" name="Plassholder for tekst 10">
            <a:extLst>
              <a:ext uri="{FF2B5EF4-FFF2-40B4-BE49-F238E27FC236}">
                <a16:creationId xmlns:a16="http://schemas.microsoft.com/office/drawing/2014/main" id="{C1A9578F-4F3D-9FC3-46F8-27DF0EE84E4B}"/>
              </a:ext>
            </a:extLst>
          </p:cNvPr>
          <p:cNvSpPr txBox="1">
            <a:spLocks/>
          </p:cNvSpPr>
          <p:nvPr>
            <p:custDataLst>
              <p:tags r:id="rId1"/>
            </p:custDataLst>
          </p:nvPr>
        </p:nvSpPr>
        <p:spPr>
          <a:xfrm>
            <a:off x="1780162" y="6390007"/>
            <a:ext cx="7833071"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n-lt"/>
              </a:rPr>
              <a:t>Kilde:  	Norsk Gallup, Forbruker &amp; Media (Galileo, 12 år+). Daglig dekning digitalt og utgavedekning for papirutgavene.</a:t>
            </a:r>
          </a:p>
          <a:p>
            <a:pPr marL="0" indent="0">
              <a:spcBef>
                <a:spcPct val="0"/>
              </a:spcBef>
              <a:buNone/>
            </a:pPr>
            <a:r>
              <a:rPr lang="nb-NO" sz="1000" dirty="0">
                <a:solidFill>
                  <a:schemeClr val="bg1">
                    <a:lumMod val="50000"/>
                  </a:schemeClr>
                </a:solidFill>
                <a:latin typeface="+mn-lt"/>
              </a:rPr>
              <a:t> 	2024/2025: Forbruker &amp; Media ‘25/2 – Q2 (25). Digitaltallene er fra Q2 2025.	</a:t>
            </a:r>
          </a:p>
          <a:p>
            <a:pPr marL="0" indent="0">
              <a:spcBef>
                <a:spcPct val="0"/>
              </a:spcBef>
              <a:buNone/>
            </a:pPr>
            <a:r>
              <a:rPr lang="nb-NO" sz="1000" dirty="0">
                <a:solidFill>
                  <a:schemeClr val="bg1">
                    <a:lumMod val="50000"/>
                  </a:schemeClr>
                </a:solidFill>
                <a:latin typeface="+mn-lt"/>
              </a:rPr>
              <a:t>	2025/2026: Forbruker &amp; Media ‘26/2 – Q2 (26). Digitaltallene er fra Q2 2026. </a:t>
            </a:r>
          </a:p>
        </p:txBody>
      </p:sp>
      <p:sp>
        <p:nvSpPr>
          <p:cNvPr id="6" name="Slide Number Placeholder 5">
            <a:extLst>
              <a:ext uri="{FF2B5EF4-FFF2-40B4-BE49-F238E27FC236}">
                <a16:creationId xmlns:a16="http://schemas.microsoft.com/office/drawing/2014/main" id="{1306DE7C-9039-6A98-E092-F2249E57871F}"/>
              </a:ext>
            </a:extLst>
          </p:cNvPr>
          <p:cNvSpPr>
            <a:spLocks noGrp="1"/>
          </p:cNvSpPr>
          <p:nvPr>
            <p:ph type="sldNum" sz="quarter" idx="10"/>
          </p:nvPr>
        </p:nvSpPr>
        <p:spPr/>
        <p:txBody>
          <a:bodyPr/>
          <a:lstStyle/>
          <a:p>
            <a:fld id="{4034BEE3-566C-4068-A777-C3A4762E861B}" type="slidenum">
              <a:rPr lang="en-GB" smtClean="0"/>
              <a:pPr/>
              <a:t>7</a:t>
            </a:fld>
            <a:endParaRPr lang="en-GB" dirty="0"/>
          </a:p>
        </p:txBody>
      </p:sp>
    </p:spTree>
    <p:extLst>
      <p:ext uri="{BB962C8B-B14F-4D97-AF65-F5344CB8AC3E}">
        <p14:creationId xmlns:p14="http://schemas.microsoft.com/office/powerpoint/2010/main" val="193733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14A93-F01F-E29C-B8C5-6079BC6C0AC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1D20893-B623-5B64-DFF6-5B205CF3237D}"/>
              </a:ext>
            </a:extLst>
          </p:cNvPr>
          <p:cNvSpPr>
            <a:spLocks noChangeArrowheads="1"/>
          </p:cNvSpPr>
          <p:nvPr/>
        </p:nvSpPr>
        <p:spPr bwMode="auto">
          <a:xfrm>
            <a:off x="360605" y="252733"/>
            <a:ext cx="11831395" cy="68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nchor="ctr"/>
          <a:lstStyle/>
          <a:p>
            <a:pPr defTabSz="762000"/>
            <a:r>
              <a:rPr lang="nb-NO" sz="2800" b="1" dirty="0">
                <a:solidFill>
                  <a:schemeClr val="tx2"/>
                </a:solidFill>
                <a:cs typeface="Arial" charset="0"/>
              </a:rPr>
              <a:t>Samlet dekning for </a:t>
            </a:r>
            <a:r>
              <a:rPr lang="nb-NO" sz="2800" b="1" i="1" dirty="0">
                <a:solidFill>
                  <a:schemeClr val="tx2"/>
                </a:solidFill>
                <a:cs typeface="Arial" charset="0"/>
              </a:rPr>
              <a:t>Se og Hør </a:t>
            </a:r>
            <a:r>
              <a:rPr lang="nb-NO" sz="2800" b="1" dirty="0">
                <a:solidFill>
                  <a:schemeClr val="tx2"/>
                </a:solidFill>
                <a:cs typeface="Arial" charset="0"/>
              </a:rPr>
              <a:t>og </a:t>
            </a:r>
            <a:r>
              <a:rPr lang="nb-NO" sz="2800" b="1" i="1" dirty="0">
                <a:solidFill>
                  <a:schemeClr val="tx2"/>
                </a:solidFill>
                <a:cs typeface="Arial" charset="0"/>
              </a:rPr>
              <a:t>KK </a:t>
            </a:r>
            <a:r>
              <a:rPr lang="nb-NO" sz="2800" b="1" dirty="0">
                <a:solidFill>
                  <a:schemeClr val="tx2"/>
                </a:solidFill>
                <a:cs typeface="Arial" charset="0"/>
              </a:rPr>
              <a:t>på papir og nett går tilbake</a:t>
            </a:r>
          </a:p>
          <a:p>
            <a:pPr defTabSz="762000"/>
            <a:endParaRPr lang="nb-NO" sz="2000" dirty="0">
              <a:solidFill>
                <a:schemeClr val="bg1">
                  <a:lumMod val="50000"/>
                </a:schemeClr>
              </a:solidFill>
              <a:cs typeface="Arial" charset="0"/>
            </a:endParaRPr>
          </a:p>
          <a:p>
            <a:pPr defTabSz="762000"/>
            <a:r>
              <a:rPr lang="nb-NO" sz="2000" dirty="0">
                <a:solidFill>
                  <a:schemeClr val="bg1">
                    <a:lumMod val="50000"/>
                  </a:schemeClr>
                </a:solidFill>
                <a:cs typeface="Arial" charset="0"/>
              </a:rPr>
              <a:t>Total dekning på papir og digitalt</a:t>
            </a:r>
            <a:endParaRPr lang="nb-NO" sz="2000" dirty="0">
              <a:solidFill>
                <a:schemeClr val="bg1">
                  <a:lumMod val="50000"/>
                </a:schemeClr>
              </a:solidFill>
              <a:highlight>
                <a:srgbClr val="FFFFFF"/>
              </a:highlight>
              <a:cs typeface="Arial" charset="0"/>
            </a:endParaRPr>
          </a:p>
        </p:txBody>
      </p:sp>
      <p:graphicFrame>
        <p:nvGraphicFramePr>
          <p:cNvPr id="10" name="Objekt 3">
            <a:hlinkClick r:id="" action="ppaction://ole?verb=0"/>
            <a:extLst>
              <a:ext uri="{FF2B5EF4-FFF2-40B4-BE49-F238E27FC236}">
                <a16:creationId xmlns:a16="http://schemas.microsoft.com/office/drawing/2014/main" id="{7912CA38-546A-4562-9A1A-9F7DCBD24341}"/>
              </a:ext>
            </a:extLst>
          </p:cNvPr>
          <p:cNvGraphicFramePr>
            <a:graphicFrameLocks/>
          </p:cNvGraphicFramePr>
          <p:nvPr>
            <p:extLst>
              <p:ext uri="{D42A27DB-BD31-4B8C-83A1-F6EECF244321}">
                <p14:modId xmlns:p14="http://schemas.microsoft.com/office/powerpoint/2010/main" val="4099781275"/>
              </p:ext>
            </p:extLst>
          </p:nvPr>
        </p:nvGraphicFramePr>
        <p:xfrm>
          <a:off x="305058" y="2003897"/>
          <a:ext cx="11718075" cy="4287857"/>
        </p:xfrm>
        <a:graphic>
          <a:graphicData uri="http://schemas.openxmlformats.org/drawingml/2006/chart">
            <c:chart xmlns:c="http://schemas.openxmlformats.org/drawingml/2006/chart" xmlns:r="http://schemas.openxmlformats.org/officeDocument/2006/relationships" r:id="rId3"/>
          </a:graphicData>
        </a:graphic>
      </p:graphicFrame>
      <p:sp>
        <p:nvSpPr>
          <p:cNvPr id="7" name="TekstSylinder 6">
            <a:extLst>
              <a:ext uri="{FF2B5EF4-FFF2-40B4-BE49-F238E27FC236}">
                <a16:creationId xmlns:a16="http://schemas.microsoft.com/office/drawing/2014/main" id="{2857125A-083B-5B2E-7965-8004A0BB210D}"/>
              </a:ext>
            </a:extLst>
          </p:cNvPr>
          <p:cNvSpPr txBox="1"/>
          <p:nvPr/>
        </p:nvSpPr>
        <p:spPr>
          <a:xfrm>
            <a:off x="10514163" y="5417364"/>
            <a:ext cx="1210588" cy="307777"/>
          </a:xfrm>
          <a:prstGeom prst="rect">
            <a:avLst/>
          </a:prstGeom>
          <a:noFill/>
        </p:spPr>
        <p:txBody>
          <a:bodyPr wrap="none">
            <a:spAutoFit/>
          </a:bodyPr>
          <a:lstStyle/>
          <a:p>
            <a:pPr>
              <a:defRPr/>
            </a:pPr>
            <a:r>
              <a:rPr lang="nb-NO" sz="1400" dirty="0">
                <a:solidFill>
                  <a:schemeClr val="bg1">
                    <a:lumMod val="65000"/>
                  </a:schemeClr>
                </a:solidFill>
                <a:cs typeface="Arial" pitchFamily="34" charset="0"/>
              </a:rPr>
              <a:t>Antall i tusen</a:t>
            </a:r>
          </a:p>
        </p:txBody>
      </p:sp>
      <p:pic>
        <p:nvPicPr>
          <p:cNvPr id="8" name="Picture 7">
            <a:extLst>
              <a:ext uri="{FF2B5EF4-FFF2-40B4-BE49-F238E27FC236}">
                <a16:creationId xmlns:a16="http://schemas.microsoft.com/office/drawing/2014/main" id="{41ABFE1E-3B84-2910-9FF5-CEC5A83C7CEE}"/>
              </a:ext>
            </a:extLst>
          </p:cNvPr>
          <p:cNvPicPr>
            <a:picLocks noChangeAspect="1"/>
          </p:cNvPicPr>
          <p:nvPr/>
        </p:nvPicPr>
        <p:blipFill>
          <a:blip r:embed="rId4"/>
          <a:stretch>
            <a:fillRect/>
          </a:stretch>
        </p:blipFill>
        <p:spPr>
          <a:xfrm>
            <a:off x="10783101" y="6166744"/>
            <a:ext cx="672713" cy="685877"/>
          </a:xfrm>
          <a:prstGeom prst="rect">
            <a:avLst/>
          </a:prstGeom>
        </p:spPr>
      </p:pic>
      <p:sp>
        <p:nvSpPr>
          <p:cNvPr id="5" name="Slide Number Placeholder 4">
            <a:extLst>
              <a:ext uri="{FF2B5EF4-FFF2-40B4-BE49-F238E27FC236}">
                <a16:creationId xmlns:a16="http://schemas.microsoft.com/office/drawing/2014/main" id="{86A2E279-1480-B708-6CE9-9BC1E707769A}"/>
              </a:ext>
            </a:extLst>
          </p:cNvPr>
          <p:cNvSpPr>
            <a:spLocks noGrp="1"/>
          </p:cNvSpPr>
          <p:nvPr>
            <p:ph type="sldNum" sz="quarter" idx="10"/>
          </p:nvPr>
        </p:nvSpPr>
        <p:spPr/>
        <p:txBody>
          <a:bodyPr/>
          <a:lstStyle/>
          <a:p>
            <a:fld id="{4034BEE3-566C-4068-A777-C3A4762E861B}" type="slidenum">
              <a:rPr lang="en-GB" smtClean="0"/>
              <a:pPr/>
              <a:t>8</a:t>
            </a:fld>
            <a:endParaRPr lang="en-GB" dirty="0"/>
          </a:p>
        </p:txBody>
      </p:sp>
      <p:sp>
        <p:nvSpPr>
          <p:cNvPr id="2" name="Plassholder for tekst 10">
            <a:extLst>
              <a:ext uri="{FF2B5EF4-FFF2-40B4-BE49-F238E27FC236}">
                <a16:creationId xmlns:a16="http://schemas.microsoft.com/office/drawing/2014/main" id="{D2F2F03A-2C4B-79FB-D14A-B654242548EC}"/>
              </a:ext>
            </a:extLst>
          </p:cNvPr>
          <p:cNvSpPr txBox="1">
            <a:spLocks/>
          </p:cNvSpPr>
          <p:nvPr>
            <p:custDataLst>
              <p:tags r:id="rId1"/>
            </p:custDataLst>
          </p:nvPr>
        </p:nvSpPr>
        <p:spPr>
          <a:xfrm>
            <a:off x="1780162" y="6390007"/>
            <a:ext cx="7833071" cy="397993"/>
          </a:xfrm>
          <a:prstGeom prst="rect">
            <a:avLst/>
          </a:prstGeom>
        </p:spPr>
        <p:txBody>
          <a:bodyPr vert="horz" lIns="0" tIns="0" rIns="0" bIns="0" rtlCol="0" anchor="ctr">
            <a:noAutofit/>
          </a:bodyPr>
          <a:lstStyle>
            <a:lvl1pPr marL="342900" indent="-342900" algn="l" defTabSz="457200" rtl="0" eaLnBrk="1" latinLnBrk="0" hangingPunct="1">
              <a:spcBef>
                <a:spcPct val="20000"/>
              </a:spcBef>
              <a:buClr>
                <a:schemeClr val="tx2"/>
              </a:buClr>
              <a:buSzPct val="80000"/>
              <a:buFont typeface="Arial"/>
              <a:buChar char="•"/>
              <a:defRPr lang="nb-NO" sz="2500" b="0" i="0" kern="1200" smtClean="0">
                <a:solidFill>
                  <a:schemeClr val="tx2"/>
                </a:solidFill>
                <a:latin typeface="LFT Etica Regular"/>
                <a:ea typeface="+mn-ea"/>
                <a:cs typeface="LFT Etica Regular"/>
              </a:defRPr>
            </a:lvl1pPr>
            <a:lvl2pPr marL="742950" indent="-285750" algn="l" defTabSz="457200" rtl="0" eaLnBrk="1" latinLnBrk="0" hangingPunct="1">
              <a:spcBef>
                <a:spcPct val="20000"/>
              </a:spcBef>
              <a:buFont typeface="Arial"/>
              <a:buChar char="–"/>
              <a:defRPr sz="2500" b="0" i="0" kern="1200">
                <a:solidFill>
                  <a:schemeClr val="tx2"/>
                </a:solidFill>
                <a:latin typeface="LFT Etica Regular"/>
                <a:ea typeface="+mn-ea"/>
                <a:cs typeface="LFT Etica Regular"/>
              </a:defRPr>
            </a:lvl2pPr>
            <a:lvl3pPr marL="11430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3pPr>
            <a:lvl4pPr marL="1600200" indent="-228600" algn="l" defTabSz="457200" rtl="0" eaLnBrk="1" latinLnBrk="0" hangingPunct="1">
              <a:spcBef>
                <a:spcPct val="20000"/>
              </a:spcBef>
              <a:buFont typeface="Arial"/>
              <a:buChar char="–"/>
              <a:defRPr sz="2000" b="0" i="0" kern="1200">
                <a:solidFill>
                  <a:schemeClr val="tx2"/>
                </a:solidFill>
                <a:latin typeface="LFT Etica Regular"/>
                <a:ea typeface="+mn-ea"/>
                <a:cs typeface="LFT Etica Regular"/>
              </a:defRPr>
            </a:lvl4pPr>
            <a:lvl5pPr marL="2057400" indent="-228600" algn="l" defTabSz="457200" rtl="0" eaLnBrk="1" latinLnBrk="0" hangingPunct="1">
              <a:spcBef>
                <a:spcPct val="20000"/>
              </a:spcBef>
              <a:buFont typeface="Arial"/>
              <a:buChar char="»"/>
              <a:defRPr sz="1500" b="0" i="0" kern="1200">
                <a:solidFill>
                  <a:schemeClr val="tx2"/>
                </a:solidFill>
                <a:latin typeface="LFT Etica Regular"/>
                <a:ea typeface="+mn-ea"/>
                <a:cs typeface="LFT Etica Regular"/>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ct val="0"/>
              </a:spcBef>
              <a:buNone/>
            </a:pPr>
            <a:r>
              <a:rPr lang="nb-NO" sz="1000" dirty="0">
                <a:solidFill>
                  <a:schemeClr val="bg1">
                    <a:lumMod val="50000"/>
                  </a:schemeClr>
                </a:solidFill>
                <a:latin typeface="+mn-lt"/>
              </a:rPr>
              <a:t>Kilde:  	Norsk Gallup, Forbruker &amp; Media (</a:t>
            </a:r>
            <a:r>
              <a:rPr lang="nb-NO" sz="1000" dirty="0">
                <a:solidFill>
                  <a:schemeClr val="bg1">
                    <a:lumMod val="50000"/>
                  </a:schemeClr>
                </a:solidFill>
              </a:rPr>
              <a:t>Galileo,</a:t>
            </a:r>
            <a:r>
              <a:rPr lang="nb-NO" sz="1000" dirty="0">
                <a:solidFill>
                  <a:schemeClr val="bg1">
                    <a:lumMod val="50000"/>
                  </a:schemeClr>
                </a:solidFill>
                <a:latin typeface="+mn-lt"/>
              </a:rPr>
              <a:t> 12 år+). Daglig dekning digitalt og utgavedekning for papirutgavene.</a:t>
            </a:r>
          </a:p>
          <a:p>
            <a:pPr marL="0" indent="0">
              <a:spcBef>
                <a:spcPct val="0"/>
              </a:spcBef>
              <a:buNone/>
            </a:pPr>
            <a:r>
              <a:rPr lang="nb-NO" sz="1000" dirty="0">
                <a:solidFill>
                  <a:schemeClr val="bg1">
                    <a:lumMod val="50000"/>
                  </a:schemeClr>
                </a:solidFill>
                <a:latin typeface="+mn-lt"/>
              </a:rPr>
              <a:t> 	2024/2025: Forbruker &amp; Media ‘25/2 – Q2 </a:t>
            </a:r>
            <a:r>
              <a:rPr lang="nb-NO" sz="1000">
                <a:solidFill>
                  <a:schemeClr val="bg1">
                    <a:lumMod val="50000"/>
                  </a:schemeClr>
                </a:solidFill>
                <a:latin typeface="+mn-lt"/>
              </a:rPr>
              <a:t>(25). </a:t>
            </a:r>
            <a:r>
              <a:rPr lang="nb-NO" sz="1000" dirty="0">
                <a:solidFill>
                  <a:schemeClr val="bg1">
                    <a:lumMod val="50000"/>
                  </a:schemeClr>
                </a:solidFill>
                <a:latin typeface="+mn-lt"/>
              </a:rPr>
              <a:t>Digitaltallene er fra Q2 2025.	</a:t>
            </a:r>
          </a:p>
          <a:p>
            <a:pPr marL="0" indent="0">
              <a:spcBef>
                <a:spcPct val="0"/>
              </a:spcBef>
              <a:buNone/>
            </a:pPr>
            <a:r>
              <a:rPr lang="nb-NO" sz="1000" dirty="0">
                <a:solidFill>
                  <a:schemeClr val="bg1">
                    <a:lumMod val="50000"/>
                  </a:schemeClr>
                </a:solidFill>
                <a:latin typeface="+mn-lt"/>
              </a:rPr>
              <a:t>	2025/2026: Forbruker &amp; Media ‘26/2 – Q2 (26). Digitaltallene er fra Q2 2026. </a:t>
            </a:r>
          </a:p>
        </p:txBody>
      </p:sp>
    </p:spTree>
    <p:extLst>
      <p:ext uri="{BB962C8B-B14F-4D97-AF65-F5344CB8AC3E}">
        <p14:creationId xmlns:p14="http://schemas.microsoft.com/office/powerpoint/2010/main" val="113174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Plassholder for innhold 5">
            <a:extLst>
              <a:ext uri="{FF2B5EF4-FFF2-40B4-BE49-F238E27FC236}">
                <a16:creationId xmlns:a16="http://schemas.microsoft.com/office/drawing/2014/main" id="{845797BF-C893-472A-B497-6989B1CF37EF}"/>
              </a:ext>
            </a:extLst>
          </p:cNvPr>
          <p:cNvGraphicFramePr>
            <a:graphicFrameLocks/>
          </p:cNvGraphicFramePr>
          <p:nvPr>
            <p:extLst>
              <p:ext uri="{D42A27DB-BD31-4B8C-83A1-F6EECF244321}">
                <p14:modId xmlns:p14="http://schemas.microsoft.com/office/powerpoint/2010/main" val="2685585490"/>
              </p:ext>
            </p:extLst>
          </p:nvPr>
        </p:nvGraphicFramePr>
        <p:xfrm>
          <a:off x="388995" y="1059679"/>
          <a:ext cx="11416012" cy="5263300"/>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2">
            <a:extLst>
              <a:ext uri="{FF2B5EF4-FFF2-40B4-BE49-F238E27FC236}">
                <a16:creationId xmlns:a16="http://schemas.microsoft.com/office/drawing/2014/main" id="{38E9D869-02DC-4CBF-9428-A4294F9A4FB7}"/>
              </a:ext>
            </a:extLst>
          </p:cNvPr>
          <p:cNvSpPr>
            <a:spLocks noChangeArrowheads="1"/>
          </p:cNvSpPr>
          <p:nvPr/>
        </p:nvSpPr>
        <p:spPr bwMode="auto">
          <a:xfrm>
            <a:off x="704452" y="60424"/>
            <a:ext cx="1110055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p>
            <a:pPr defTabSz="762000"/>
            <a:r>
              <a:rPr lang="nb-NO" sz="2800" b="1" dirty="0">
                <a:solidFill>
                  <a:schemeClr val="tx2"/>
                </a:solidFill>
                <a:cs typeface="Arial" charset="0"/>
              </a:rPr>
              <a:t>Daglig dekning for aviser og magasiner 2012 – 2025/2026:</a:t>
            </a:r>
          </a:p>
          <a:p>
            <a:pPr defTabSz="762000"/>
            <a:r>
              <a:rPr lang="nb-NO" sz="2800" b="1" dirty="0">
                <a:solidFill>
                  <a:schemeClr val="tx2"/>
                </a:solidFill>
                <a:cs typeface="Arial" charset="0"/>
              </a:rPr>
              <a:t>Færre leser papirmagasiner</a:t>
            </a:r>
          </a:p>
        </p:txBody>
      </p:sp>
      <p:sp>
        <p:nvSpPr>
          <p:cNvPr id="7" name="Rectangle 3">
            <a:extLst>
              <a:ext uri="{FF2B5EF4-FFF2-40B4-BE49-F238E27FC236}">
                <a16:creationId xmlns:a16="http://schemas.microsoft.com/office/drawing/2014/main" id="{5B72B1FE-7ACC-49DD-918D-A8CD1E020F99}"/>
              </a:ext>
            </a:extLst>
          </p:cNvPr>
          <p:cNvSpPr>
            <a:spLocks noChangeArrowheads="1"/>
          </p:cNvSpPr>
          <p:nvPr/>
        </p:nvSpPr>
        <p:spPr bwMode="auto">
          <a:xfrm>
            <a:off x="1794237" y="6477037"/>
            <a:ext cx="8233866" cy="246863"/>
          </a:xfrm>
          <a:prstGeom prst="rect">
            <a:avLst/>
          </a:prstGeom>
          <a:noFill/>
          <a:ln w="9525">
            <a:noFill/>
            <a:miter lim="800000"/>
            <a:headEnd/>
            <a:tailEnd/>
          </a:ln>
        </p:spPr>
        <p:txBody>
          <a:bodyPr wrap="square" lIns="92075" tIns="46038" rIns="92075" bIns="46038">
            <a:spAutoFit/>
          </a:bodyPr>
          <a:lstStyle/>
          <a:p>
            <a:pPr defTabSz="762000">
              <a:defRPr/>
            </a:pPr>
            <a:r>
              <a:rPr lang="nb-NO" sz="1000" dirty="0">
                <a:solidFill>
                  <a:schemeClr val="bg1">
                    <a:lumMod val="50000"/>
                  </a:schemeClr>
                </a:solidFill>
                <a:cs typeface="Arial" pitchFamily="34" charset="0"/>
              </a:rPr>
              <a:t>Kilde:  Norsk Gallup, Forbruker &amp; Media</a:t>
            </a:r>
          </a:p>
        </p:txBody>
      </p:sp>
      <p:sp>
        <p:nvSpPr>
          <p:cNvPr id="2" name="Rectangle 1">
            <a:extLst>
              <a:ext uri="{FF2B5EF4-FFF2-40B4-BE49-F238E27FC236}">
                <a16:creationId xmlns:a16="http://schemas.microsoft.com/office/drawing/2014/main" id="{D285BCB9-AD53-1653-D386-1B0000D8E827}"/>
              </a:ext>
            </a:extLst>
          </p:cNvPr>
          <p:cNvSpPr/>
          <p:nvPr/>
        </p:nvSpPr>
        <p:spPr>
          <a:xfrm>
            <a:off x="532078" y="1931752"/>
            <a:ext cx="801823" cy="307777"/>
          </a:xfrm>
          <a:prstGeom prst="rect">
            <a:avLst/>
          </a:prstGeom>
        </p:spPr>
        <p:txBody>
          <a:bodyPr wrap="none">
            <a:spAutoFit/>
          </a:bodyPr>
          <a:lstStyle/>
          <a:p>
            <a:r>
              <a:rPr lang="nb-NO" sz="1400" dirty="0">
                <a:solidFill>
                  <a:prstClr val="white">
                    <a:lumMod val="65000"/>
                  </a:prstClr>
                </a:solidFill>
                <a:cs typeface="Arial" pitchFamily="34" charset="0"/>
              </a:rPr>
              <a:t>Prosent</a:t>
            </a:r>
            <a:endParaRPr lang="nb-NO" sz="1400" dirty="0"/>
          </a:p>
        </p:txBody>
      </p:sp>
      <p:sp>
        <p:nvSpPr>
          <p:cNvPr id="4" name="Slide Number Placeholder 3">
            <a:extLst>
              <a:ext uri="{FF2B5EF4-FFF2-40B4-BE49-F238E27FC236}">
                <a16:creationId xmlns:a16="http://schemas.microsoft.com/office/drawing/2014/main" id="{BC13BE0A-C158-D4AC-AC6A-50A76EA81576}"/>
              </a:ext>
            </a:extLst>
          </p:cNvPr>
          <p:cNvSpPr>
            <a:spLocks noGrp="1"/>
          </p:cNvSpPr>
          <p:nvPr>
            <p:ph type="sldNum" sz="quarter" idx="4"/>
          </p:nvPr>
        </p:nvSpPr>
        <p:spPr/>
        <p:txBody>
          <a:bodyPr/>
          <a:lstStyle/>
          <a:p>
            <a:fld id="{4034BEE3-566C-4068-A777-C3A4762E861B}" type="slidenum">
              <a:rPr lang="en-GB" smtClean="0"/>
              <a:pPr/>
              <a:t>9</a:t>
            </a:fld>
            <a:endParaRPr lang="en-GB" dirty="0"/>
          </a:p>
        </p:txBody>
      </p:sp>
    </p:spTree>
    <p:extLst>
      <p:ext uri="{BB962C8B-B14F-4D97-AF65-F5344CB8AC3E}">
        <p14:creationId xmlns:p14="http://schemas.microsoft.com/office/powerpoint/2010/main" val="3451239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60362" y="1245141"/>
            <a:ext cx="11466511" cy="4799198"/>
          </a:xfrm>
        </p:spPr>
        <p:txBody>
          <a:bodyPr/>
          <a:lstStyle/>
          <a:p>
            <a:pPr algn="just"/>
            <a:r>
              <a:rPr lang="nb-NO" sz="1800" dirty="0"/>
              <a:t>Det finnes ikke noen direkte og absolutt sammenheng mellom opplag (trykte og godkjente eksemplar) og faktisk lesing (målt gjennom spørreundersøkelser). Generelt kan man si følgende:</a:t>
            </a:r>
          </a:p>
          <a:p>
            <a:pPr marL="285750" indent="-285750" algn="just">
              <a:buFont typeface="Wingdings" panose="05000000000000000000" pitchFamily="2" charset="2"/>
              <a:buChar char="§"/>
            </a:pPr>
            <a:r>
              <a:rPr lang="nb-NO" sz="1800" dirty="0"/>
              <a:t> Abonnementsmagasiner har færre lesere per eksemplar enn løssalg.</a:t>
            </a:r>
          </a:p>
          <a:p>
            <a:pPr marL="285750" indent="-285750" algn="just">
              <a:buFont typeface="Wingdings" panose="05000000000000000000" pitchFamily="2" charset="2"/>
              <a:buChar char="§"/>
            </a:pPr>
            <a:r>
              <a:rPr lang="nb-NO" sz="1800" dirty="0"/>
              <a:t>Gratis distribusjon og fulldistribusjon vil medføre at forholdet mellom lesing og opplag ikke alltid er konstant.</a:t>
            </a:r>
          </a:p>
          <a:p>
            <a:pPr marL="285750" indent="-285750" algn="just">
              <a:buFont typeface="Wingdings" panose="05000000000000000000" pitchFamily="2" charset="2"/>
              <a:buChar char="§"/>
            </a:pPr>
            <a:r>
              <a:rPr lang="nb-NO" sz="1800" dirty="0"/>
              <a:t>Magasiner som jobber med å holde opplaget oppe gjennomfører ofte markedstiltak som gir flere lesere, men ikke nødvendigvis tellende opplag.</a:t>
            </a:r>
          </a:p>
          <a:p>
            <a:pPr marL="285750" indent="-285750" algn="just">
              <a:buFont typeface="Wingdings" panose="05000000000000000000" pitchFamily="2" charset="2"/>
              <a:buChar char="§"/>
            </a:pPr>
            <a:r>
              <a:rPr lang="nb-NO" sz="1800" dirty="0"/>
              <a:t>Endring av format og antall utgivelser kan øke tilgjengeligheten og muligheten for at flere kan lese samme eksemplar.</a:t>
            </a:r>
          </a:p>
          <a:p>
            <a:pPr marL="285750" indent="-285750" algn="just">
              <a:buFont typeface="Wingdings" panose="05000000000000000000" pitchFamily="2" charset="2"/>
              <a:buChar char="§"/>
            </a:pPr>
            <a:r>
              <a:rPr lang="nb-NO" sz="1800" dirty="0"/>
              <a:t>I noen tilfeller kan opplagsendringene være større enn endringene i lesertallene. F.eks. kan mange av dem som slutter å abonnere/kjøpe magasinet, likevel lese den ved å låne magasinet. Dvs. at det på kort sikt kan være et etterslep i antall lesere per eksemplar.</a:t>
            </a:r>
          </a:p>
          <a:p>
            <a:pPr marL="285750" indent="-285750" algn="just">
              <a:buFont typeface="Wingdings" panose="05000000000000000000" pitchFamily="2" charset="2"/>
              <a:buChar char="§"/>
            </a:pPr>
            <a:r>
              <a:rPr lang="nb-NO" sz="1800" dirty="0"/>
              <a:t>I andre tilfeller kan lesertallet relativt sett (i prosent) falle mer enn opplaget ved at for eksempel færre personer i en husstand eller bedrift leser magasinet selv om det er tilgjengelig. Det er rimelig å anta at økt bruk av mobil, nettbrett og PC også blant de over 60 år medfører at lesertallene kan bli redusert for blader som har mange eldre lesere. </a:t>
            </a:r>
          </a:p>
          <a:p>
            <a:pPr marL="285750" indent="-285750" algn="just">
              <a:buFont typeface="Wingdings" panose="05000000000000000000" pitchFamily="2" charset="2"/>
              <a:buChar char="§"/>
            </a:pPr>
            <a:endParaRPr lang="nb-NO" sz="1800" dirty="0"/>
          </a:p>
          <a:p>
            <a:pPr marL="342900" lvl="0" indent="-342900" algn="just">
              <a:spcBef>
                <a:spcPts val="0"/>
              </a:spcBef>
              <a:buFont typeface="Wingdings" panose="05000000000000000000" pitchFamily="2" charset="2"/>
              <a:buChar char="§"/>
            </a:pPr>
            <a:endParaRPr lang="nb-NO" sz="2400" dirty="0">
              <a:solidFill>
                <a:srgbClr val="000000"/>
              </a:solidFill>
            </a:endParaRPr>
          </a:p>
        </p:txBody>
      </p:sp>
      <p:sp>
        <p:nvSpPr>
          <p:cNvPr id="4" name="Title 3"/>
          <p:cNvSpPr>
            <a:spLocks noGrp="1"/>
          </p:cNvSpPr>
          <p:nvPr>
            <p:ph type="title"/>
          </p:nvPr>
        </p:nvSpPr>
        <p:spPr>
          <a:xfrm>
            <a:off x="359998" y="182671"/>
            <a:ext cx="11466875" cy="404119"/>
          </a:xfrm>
        </p:spPr>
        <p:txBody>
          <a:bodyPr/>
          <a:lstStyle/>
          <a:p>
            <a:pPr>
              <a:spcBef>
                <a:spcPts val="0"/>
              </a:spcBef>
            </a:pPr>
            <a:r>
              <a:rPr lang="nb-NO" b="1" dirty="0"/>
              <a:t>Forholdet mellom opplag og lesertall</a:t>
            </a:r>
          </a:p>
        </p:txBody>
      </p:sp>
      <p:pic>
        <p:nvPicPr>
          <p:cNvPr id="7" name="Picture 6">
            <a:extLst>
              <a:ext uri="{FF2B5EF4-FFF2-40B4-BE49-F238E27FC236}">
                <a16:creationId xmlns:a16="http://schemas.microsoft.com/office/drawing/2014/main" id="{423F0ACD-2892-47E8-84BD-CD53EA7E6824}"/>
              </a:ext>
            </a:extLst>
          </p:cNvPr>
          <p:cNvPicPr>
            <a:picLocks noChangeAspect="1"/>
          </p:cNvPicPr>
          <p:nvPr/>
        </p:nvPicPr>
        <p:blipFill>
          <a:blip r:embed="rId2"/>
          <a:stretch>
            <a:fillRect/>
          </a:stretch>
        </p:blipFill>
        <p:spPr>
          <a:xfrm>
            <a:off x="10616482" y="6164923"/>
            <a:ext cx="725411" cy="693077"/>
          </a:xfrm>
          <a:prstGeom prst="rect">
            <a:avLst/>
          </a:prstGeom>
        </p:spPr>
      </p:pic>
      <p:sp>
        <p:nvSpPr>
          <p:cNvPr id="5" name="Slide Number Placeholder 4">
            <a:extLst>
              <a:ext uri="{FF2B5EF4-FFF2-40B4-BE49-F238E27FC236}">
                <a16:creationId xmlns:a16="http://schemas.microsoft.com/office/drawing/2014/main" id="{B6AB08E2-AB04-E99F-E49E-0A1AE1E997D2}"/>
              </a:ext>
            </a:extLst>
          </p:cNvPr>
          <p:cNvSpPr>
            <a:spLocks noGrp="1"/>
          </p:cNvSpPr>
          <p:nvPr>
            <p:ph type="sldNum" sz="quarter" idx="4"/>
          </p:nvPr>
        </p:nvSpPr>
        <p:spPr/>
        <p:txBody>
          <a:bodyPr/>
          <a:lstStyle/>
          <a:p>
            <a:fld id="{4034BEE3-566C-4068-A777-C3A4762E861B}" type="slidenum">
              <a:rPr lang="en-GB" smtClean="0"/>
              <a:pPr/>
              <a:t>10</a:t>
            </a:fld>
            <a:endParaRPr lang="en-GB" dirty="0"/>
          </a:p>
        </p:txBody>
      </p:sp>
    </p:spTree>
    <p:extLst>
      <p:ext uri="{BB962C8B-B14F-4D97-AF65-F5344CB8AC3E}">
        <p14:creationId xmlns:p14="http://schemas.microsoft.com/office/powerpoint/2010/main" val="123363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P" val="SOURCEBOX"/>
</p:tagLst>
</file>

<file path=ppt/tags/tag2.xml><?xml version="1.0" encoding="utf-8"?>
<p:tagLst xmlns:a="http://schemas.openxmlformats.org/drawingml/2006/main" xmlns:r="http://schemas.openxmlformats.org/officeDocument/2006/relationships" xmlns:p="http://schemas.openxmlformats.org/presentationml/2006/main">
  <p:tag name="SHP" val="SOURCEBOX"/>
</p:tagLst>
</file>

<file path=ppt/tags/tag3.xml><?xml version="1.0" encoding="utf-8"?>
<p:tagLst xmlns:a="http://schemas.openxmlformats.org/drawingml/2006/main" xmlns:r="http://schemas.openxmlformats.org/officeDocument/2006/relationships" xmlns:p="http://schemas.openxmlformats.org/presentationml/2006/main">
  <p:tag name="SHP" val="SOURCEBOX"/>
</p:tagLst>
</file>

<file path=ppt/tags/tag4.xml><?xml version="1.0" encoding="utf-8"?>
<p:tagLst xmlns:a="http://schemas.openxmlformats.org/drawingml/2006/main" xmlns:r="http://schemas.openxmlformats.org/officeDocument/2006/relationships" xmlns:p="http://schemas.openxmlformats.org/presentationml/2006/main">
  <p:tag name="SHP" val="SOURCEBOX"/>
</p:tagLst>
</file>

<file path=ppt/tags/tag5.xml><?xml version="1.0" encoding="utf-8"?>
<p:tagLst xmlns:a="http://schemas.openxmlformats.org/drawingml/2006/main" xmlns:r="http://schemas.openxmlformats.org/officeDocument/2006/relationships" xmlns:p="http://schemas.openxmlformats.org/presentationml/2006/main">
  <p:tag name="SHP" val="SOURCEBOX"/>
</p:tagLst>
</file>

<file path=ppt/theme/theme1.xml><?xml version="1.0" encoding="utf-8"?>
<a:theme xmlns:a="http://schemas.openxmlformats.org/drawingml/2006/main" name="White Theme">
  <a:themeElements>
    <a:clrScheme name="Fifty5Blue">
      <a:dk1>
        <a:srgbClr val="000000"/>
      </a:dk1>
      <a:lt1>
        <a:srgbClr val="FFFFFF"/>
      </a:lt1>
      <a:dk2>
        <a:srgbClr val="0032FF"/>
      </a:dk2>
      <a:lt2>
        <a:srgbClr val="D7D7DA"/>
      </a:lt2>
      <a:accent1>
        <a:srgbClr val="0032FF"/>
      </a:accent1>
      <a:accent2>
        <a:srgbClr val="000046"/>
      </a:accent2>
      <a:accent3>
        <a:srgbClr val="0032D2"/>
      </a:accent3>
      <a:accent4>
        <a:srgbClr val="1450FF"/>
      </a:accent4>
      <a:accent5>
        <a:srgbClr val="64A0FF"/>
      </a:accent5>
      <a:accent6>
        <a:srgbClr val="A0D7FF"/>
      </a:accent6>
      <a:hlink>
        <a:srgbClr val="78B3FF"/>
      </a:hlink>
      <a:folHlink>
        <a:srgbClr val="508CFF"/>
      </a:folHlink>
    </a:clrScheme>
    <a:fontScheme name="Consolas-Verdana">
      <a:majorFont>
        <a:latin typeface="Geist Black" panose="020B0609020204030204"/>
        <a:ea typeface="Geist Black"/>
        <a:cs typeface="Geist Black"/>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ist Black" panose="020B0604030504040204"/>
        <a:ea typeface="Geist Black"/>
        <a:cs typeface="Geist Black"/>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ist_Fifty5Blue_Template" id="{17658AA5-FA21-FF4A-B4D3-F3C50E1C5651}" vid="{4D58413C-A2DD-1640-94A4-FA0103B3D653}"/>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eist Black" panose="02110004020202020204"/>
        <a:ea typeface="Geist Black"/>
        <a:cs typeface="Geist Black"/>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Black" panose="02110004020202020204"/>
        <a:ea typeface="Geist Black"/>
        <a:cs typeface="Geist Black"/>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Geist Black" panose="02110004020202020204"/>
        <a:ea typeface="Geist Black"/>
        <a:cs typeface="Geist Black"/>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ist Black" panose="02110004020202020204"/>
        <a:ea typeface="Geist Black"/>
        <a:cs typeface="Geist Black"/>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d0738f64-dd97-4ddf-9d22-0b5e83c70e5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D516F3D112B2419EE0DA60BA85138F" ma:contentTypeVersion="10" ma:contentTypeDescription="Create a new document." ma:contentTypeScope="" ma:versionID="b7dab2b05b1ab3b7b4b4a1c8670510c2">
  <xsd:schema xmlns:xsd="http://www.w3.org/2001/XMLSchema" xmlns:xs="http://www.w3.org/2001/XMLSchema" xmlns:p="http://schemas.microsoft.com/office/2006/metadata/properties" xmlns:ns3="d0738f64-dd97-4ddf-9d22-0b5e83c70e59" targetNamespace="http://schemas.microsoft.com/office/2006/metadata/properties" ma:root="true" ma:fieldsID="59b14099abf07b6dfa71f41de26d0fe1" ns3:_="">
    <xsd:import namespace="d0738f64-dd97-4ddf-9d22-0b5e83c70e5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738f64-dd97-4ddf-9d22-0b5e83c70e5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EFBD67-58BD-403C-B394-95756901DE59}">
  <ds:schemaRefs>
    <ds:schemaRef ds:uri="http://schemas.microsoft.com/sharepoint/v3/contenttype/forms"/>
  </ds:schemaRefs>
</ds:datastoreItem>
</file>

<file path=customXml/itemProps2.xml><?xml version="1.0" encoding="utf-8"?>
<ds:datastoreItem xmlns:ds="http://schemas.openxmlformats.org/officeDocument/2006/customXml" ds:itemID="{F22B8979-3BBC-497F-91C8-CAD42C72C9A9}">
  <ds:schemaRefs>
    <ds:schemaRef ds:uri="http://purl.org/dc/elements/1.1/"/>
    <ds:schemaRef ds:uri="http://schemas.openxmlformats.org/package/2006/metadata/core-properties"/>
    <ds:schemaRef ds:uri="http://purl.org/dc/terms/"/>
    <ds:schemaRef ds:uri="d0738f64-dd97-4ddf-9d22-0b5e83c70e59"/>
    <ds:schemaRef ds:uri="http://www.w3.org/XML/1998/namespace"/>
    <ds:schemaRef ds:uri="http://schemas.microsoft.com/office/2006/documentManagement/types"/>
    <ds:schemaRef ds:uri="http://purl.org/dc/dcmityp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B82AAC6-334E-4E83-BA89-CCC63AA7AB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738f64-dd97-4ddf-9d22-0b5e83c70e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41da7a-79c1-417c-b408-16c0bfe99fca}" enabled="1" method="Standard" siteId="{1e355c04-e0a4-42ed-8e2d-7351591f0ef1}" removed="0"/>
</clbl:labelList>
</file>

<file path=docProps/app.xml><?xml version="1.0" encoding="utf-8"?>
<Properties xmlns="http://schemas.openxmlformats.org/officeDocument/2006/extended-properties" xmlns:vt="http://schemas.openxmlformats.org/officeDocument/2006/docPropsVTypes">
  <Template>Fifty5Blue_Template_Geist</Template>
  <TotalTime>4764</TotalTime>
  <Words>824</Words>
  <Application>Microsoft Office PowerPoint</Application>
  <PresentationFormat>Widescreen</PresentationFormat>
  <Paragraphs>66</Paragraphs>
  <Slides>10</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Arial</vt:lpstr>
      <vt:lpstr>Calibri</vt:lpstr>
      <vt:lpstr>Geist Black</vt:lpstr>
      <vt:lpstr>Wingdings</vt:lpstr>
      <vt:lpstr>White Theme</vt:lpstr>
      <vt:lpstr>1_Custom Design</vt:lpstr>
      <vt:lpstr>Custom Design</vt:lpstr>
      <vt:lpstr>Lesing av magasiner 2025/2026:   Magasinene mister lesere</vt:lpstr>
      <vt:lpstr>Magasinforlagene utfordres i den digitale transformasjonen </vt:lpstr>
      <vt:lpstr>Innledning</vt:lpstr>
      <vt:lpstr>Lesertall for de største MBL-magasinene</vt:lpstr>
      <vt:lpstr>Lesertall for avismagasinene  </vt:lpstr>
      <vt:lpstr>Lesertall for de største medlemsbladene, gratismagasinene og  ikke medlemmer av MBL</vt:lpstr>
      <vt:lpstr>PowerPoint Presentation</vt:lpstr>
      <vt:lpstr>PowerPoint Presentation</vt:lpstr>
      <vt:lpstr>PowerPoint Presentation</vt:lpstr>
      <vt:lpstr>Forholdet mellom opplag og lesertall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Knut-Arne Futsæter</dc:creator>
  <cp:lastModifiedBy>Knut-Arne Futsæter</cp:lastModifiedBy>
  <cp:revision>201</cp:revision>
  <dcterms:created xsi:type="dcterms:W3CDTF">2026-03-02T11:22:33Z</dcterms:created>
  <dcterms:modified xsi:type="dcterms:W3CDTF">2026-09-11T11:29:34Z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0x010100E0D516F3D112B2419EE0DA60BA85138F</vt:lpwstr>
  </property>
  <property fmtid="{D5CDD505-2E9C-101B-9397-08002B2CF9AE}" pid="3" name="MediaServiceImageTags">
    <vt:lpwstr/>
  </property>
  <property fmtid="{D5CDD505-2E9C-101B-9397-08002B2CF9AE}" pid="4" name="MSIP_Label_f1de1571-6e3e-46cc-8858-878c59519771_Enabled">
    <vt:lpwstr>true</vt:lpwstr>
  </property>
  <property fmtid="{D5CDD505-2E9C-101B-9397-08002B2CF9AE}" pid="5" name="MSIP_Label_f1de1571-6e3e-46cc-8858-878c59519771_SetDate">
    <vt:lpwstr>2026-04-15T08:57:14Z</vt:lpwstr>
  </property>
  <property fmtid="{D5CDD505-2E9C-101B-9397-08002B2CF9AE}" pid="6" name="MSIP_Label_f1de1571-6e3e-46cc-8858-878c59519771_Method">
    <vt:lpwstr>Standard</vt:lpwstr>
  </property>
  <property fmtid="{D5CDD505-2E9C-101B-9397-08002B2CF9AE}" pid="7" name="MSIP_Label_f1de1571-6e3e-46cc-8858-878c59519771_Name">
    <vt:lpwstr>Confidential - Internal Only</vt:lpwstr>
  </property>
  <property fmtid="{D5CDD505-2E9C-101B-9397-08002B2CF9AE}" pid="8" name="MSIP_Label_f1de1571-6e3e-46cc-8858-878c59519771_SiteId">
    <vt:lpwstr>b2767241-fab5-454b-8b62-f6324650e316</vt:lpwstr>
  </property>
  <property fmtid="{D5CDD505-2E9C-101B-9397-08002B2CF9AE}" pid="9" name="MSIP_Label_f1de1571-6e3e-46cc-8858-878c59519771_ActionId">
    <vt:lpwstr>68b88d53-2289-421d-b1bb-9e1f5491d09e</vt:lpwstr>
  </property>
  <property fmtid="{D5CDD505-2E9C-101B-9397-08002B2CF9AE}" pid="10" name="MSIP_Label_f1de1571-6e3e-46cc-8858-878c59519771_ContentBits">
    <vt:lpwstr>2</vt:lpwstr>
  </property>
  <property fmtid="{D5CDD505-2E9C-101B-9397-08002B2CF9AE}" pid="11" name="MSIP_Label_f1de1571-6e3e-46cc-8858-878c59519771_Tag">
    <vt:lpwstr>10, 3, 0, 1</vt:lpwstr>
  </property>
  <property fmtid="{D5CDD505-2E9C-101B-9397-08002B2CF9AE}" pid="12" name="ClassificationContentMarkingFooterLocations">
    <vt:lpwstr>White Theme:5</vt:lpwstr>
  </property>
  <property fmtid="{D5CDD505-2E9C-101B-9397-08002B2CF9AE}" pid="13" name="ClassificationContentMarkingFooterText">
    <vt:lpwstr>Confidential</vt:lpwstr>
  </property>
</Properties>
</file>