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tags/tag3.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tags/tag4.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tags/tag5.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tags/tag6.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tags/tag7.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tags/tag8.xml" ContentType="application/vnd.openxmlformats-officedocument.presentationml.tags+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5" r:id="rId5"/>
    <p:sldMasterId id="2147483743" r:id="rId6"/>
  </p:sldMasterIdLst>
  <p:notesMasterIdLst>
    <p:notesMasterId r:id="rId17"/>
  </p:notesMasterIdLst>
  <p:sldIdLst>
    <p:sldId id="260" r:id="rId7"/>
    <p:sldId id="2145704747" r:id="rId8"/>
    <p:sldId id="2145704850" r:id="rId9"/>
    <p:sldId id="2145704753" r:id="rId10"/>
    <p:sldId id="754" r:id="rId11"/>
    <p:sldId id="2145704841" r:id="rId12"/>
    <p:sldId id="2145704852" r:id="rId13"/>
    <p:sldId id="2145704744" r:id="rId14"/>
    <p:sldId id="2145704842" r:id="rId15"/>
    <p:sldId id="21457048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15" autoAdjust="0"/>
    <p:restoredTop sz="96247" autoAdjust="0"/>
  </p:normalViewPr>
  <p:slideViewPr>
    <p:cSldViewPr snapToGrid="0">
      <p:cViewPr varScale="1">
        <p:scale>
          <a:sx n="110" d="100"/>
          <a:sy n="110" d="100"/>
        </p:scale>
        <p:origin x="132"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70" d="100"/>
        <a:sy n="170" d="100"/>
      </p:scale>
      <p:origin x="0" y="-3804"/>
    </p:cViewPr>
  </p:sorterViewPr>
  <p:notesViewPr>
    <p:cSldViewPr snapToGrid="0">
      <p:cViewPr varScale="1">
        <p:scale>
          <a:sx n="120" d="100"/>
          <a:sy n="120" d="100"/>
        </p:scale>
        <p:origin x="251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1187182615398219E-4"/>
          <c:y val="5.89874579475039E-3"/>
          <c:w val="0.99938812817384604"/>
          <c:h val="0.89912642370362506"/>
        </c:manualLayout>
      </c:layout>
      <c:lineChart>
        <c:grouping val="standard"/>
        <c:varyColors val="0"/>
        <c:ser>
          <c:idx val="0"/>
          <c:order val="0"/>
          <c:tx>
            <c:strRef>
              <c:f>'Ark1'!$A$2</c:f>
              <c:strCache>
                <c:ptCount val="1"/>
                <c:pt idx="0">
                  <c:v>VG</c:v>
                </c:pt>
              </c:strCache>
            </c:strRef>
          </c:tx>
          <c:spPr>
            <a:ln w="38100">
              <a:solidFill>
                <a:srgbClr val="FFFFFF">
                  <a:lumMod val="50000"/>
                </a:srgbClr>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'Ark1'!$E$1:$Y$1</c:f>
              <c:strCache>
                <c:ptCount val="21"/>
                <c:pt idx="0">
                  <c:v>2Q 2021</c:v>
                </c:pt>
                <c:pt idx="1">
                  <c:v>3Q 2021</c:v>
                </c:pt>
                <c:pt idx="2">
                  <c:v>4Q 2021</c:v>
                </c:pt>
                <c:pt idx="3">
                  <c:v>1Q 2022</c:v>
                </c:pt>
                <c:pt idx="4">
                  <c:v>2Q 2022</c:v>
                </c:pt>
                <c:pt idx="5">
                  <c:v>3Q 2022</c:v>
                </c:pt>
                <c:pt idx="6">
                  <c:v>4Q 2022</c:v>
                </c:pt>
                <c:pt idx="7">
                  <c:v>1Q 2023</c:v>
                </c:pt>
                <c:pt idx="8">
                  <c:v>2Q 2023</c:v>
                </c:pt>
                <c:pt idx="9">
                  <c:v>3Q 2023</c:v>
                </c:pt>
                <c:pt idx="10">
                  <c:v>4Q 2023</c:v>
                </c:pt>
                <c:pt idx="11">
                  <c:v>1Q 2024</c:v>
                </c:pt>
                <c:pt idx="12">
                  <c:v>2Q 2024</c:v>
                </c:pt>
                <c:pt idx="13">
                  <c:v>3Q 2024</c:v>
                </c:pt>
                <c:pt idx="14">
                  <c:v>4Q 2024</c:v>
                </c:pt>
                <c:pt idx="15">
                  <c:v>1Q 2025</c:v>
                </c:pt>
                <c:pt idx="16">
                  <c:v>2Q 2025</c:v>
                </c:pt>
                <c:pt idx="17">
                  <c:v>3Q 2025</c:v>
                </c:pt>
                <c:pt idx="18">
                  <c:v>4Q 2025</c:v>
                </c:pt>
                <c:pt idx="19">
                  <c:v>1Q 2026</c:v>
                </c:pt>
                <c:pt idx="20">
                  <c:v>2Q 2026</c:v>
                </c:pt>
              </c:strCache>
            </c:strRef>
          </c:cat>
          <c:val>
            <c:numRef>
              <c:f>'Ark1'!$E$2:$Y$2</c:f>
              <c:numCache>
                <c:formatCode>0</c:formatCode>
                <c:ptCount val="21"/>
                <c:pt idx="0">
                  <c:v>2089</c:v>
                </c:pt>
                <c:pt idx="1">
                  <c:v>2000</c:v>
                </c:pt>
                <c:pt idx="2">
                  <c:v>2009</c:v>
                </c:pt>
                <c:pt idx="3">
                  <c:v>2074</c:v>
                </c:pt>
                <c:pt idx="4">
                  <c:v>1916</c:v>
                </c:pt>
                <c:pt idx="5">
                  <c:v>1947</c:v>
                </c:pt>
                <c:pt idx="6">
                  <c:v>1958</c:v>
                </c:pt>
                <c:pt idx="7">
                  <c:v>1947</c:v>
                </c:pt>
                <c:pt idx="8">
                  <c:v>1888</c:v>
                </c:pt>
                <c:pt idx="9">
                  <c:v>1893</c:v>
                </c:pt>
                <c:pt idx="10">
                  <c:v>1964</c:v>
                </c:pt>
                <c:pt idx="11">
                  <c:v>1995</c:v>
                </c:pt>
                <c:pt idx="12">
                  <c:v>1960</c:v>
                </c:pt>
                <c:pt idx="13">
                  <c:v>1909</c:v>
                </c:pt>
                <c:pt idx="14">
                  <c:v>1899</c:v>
                </c:pt>
                <c:pt idx="15">
                  <c:v>1951</c:v>
                </c:pt>
                <c:pt idx="16">
                  <c:v>1897</c:v>
                </c:pt>
                <c:pt idx="17">
                  <c:v>1892</c:v>
                </c:pt>
                <c:pt idx="18">
                  <c:v>1881</c:v>
                </c:pt>
                <c:pt idx="19">
                  <c:v>1966</c:v>
                </c:pt>
                <c:pt idx="20">
                  <c:v>1866</c:v>
                </c:pt>
              </c:numCache>
            </c:numRef>
          </c:val>
          <c:smooth val="1"/>
          <c:extLst>
            <c:ext xmlns:c16="http://schemas.microsoft.com/office/drawing/2014/chart" uri="{C3380CC4-5D6E-409C-BE32-E72D297353CC}">
              <c16:uniqueId val="{00000007-B9E2-40F9-9FEA-E6C9AA40E7B2}"/>
            </c:ext>
          </c:extLst>
        </c:ser>
        <c:ser>
          <c:idx val="1"/>
          <c:order val="1"/>
          <c:tx>
            <c:strRef>
              <c:f>'Ark1'!$A$3</c:f>
              <c:strCache>
                <c:ptCount val="1"/>
                <c:pt idx="0">
                  <c:v>NRK</c:v>
                </c:pt>
              </c:strCache>
            </c:strRef>
          </c:tx>
          <c:spPr>
            <a:ln>
              <a:solidFill>
                <a:srgbClr val="0070C0"/>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'Ark1'!$E$1:$Y$1</c:f>
              <c:strCache>
                <c:ptCount val="21"/>
                <c:pt idx="0">
                  <c:v>2Q 2021</c:v>
                </c:pt>
                <c:pt idx="1">
                  <c:v>3Q 2021</c:v>
                </c:pt>
                <c:pt idx="2">
                  <c:v>4Q 2021</c:v>
                </c:pt>
                <c:pt idx="3">
                  <c:v>1Q 2022</c:v>
                </c:pt>
                <c:pt idx="4">
                  <c:v>2Q 2022</c:v>
                </c:pt>
                <c:pt idx="5">
                  <c:v>3Q 2022</c:v>
                </c:pt>
                <c:pt idx="6">
                  <c:v>4Q 2022</c:v>
                </c:pt>
                <c:pt idx="7">
                  <c:v>1Q 2023</c:v>
                </c:pt>
                <c:pt idx="8">
                  <c:v>2Q 2023</c:v>
                </c:pt>
                <c:pt idx="9">
                  <c:v>3Q 2023</c:v>
                </c:pt>
                <c:pt idx="10">
                  <c:v>4Q 2023</c:v>
                </c:pt>
                <c:pt idx="11">
                  <c:v>1Q 2024</c:v>
                </c:pt>
                <c:pt idx="12">
                  <c:v>2Q 2024</c:v>
                </c:pt>
                <c:pt idx="13">
                  <c:v>3Q 2024</c:v>
                </c:pt>
                <c:pt idx="14">
                  <c:v>4Q 2024</c:v>
                </c:pt>
                <c:pt idx="15">
                  <c:v>1Q 2025</c:v>
                </c:pt>
                <c:pt idx="16">
                  <c:v>2Q 2025</c:v>
                </c:pt>
                <c:pt idx="17">
                  <c:v>3Q 2025</c:v>
                </c:pt>
                <c:pt idx="18">
                  <c:v>4Q 2025</c:v>
                </c:pt>
                <c:pt idx="19">
                  <c:v>1Q 2026</c:v>
                </c:pt>
                <c:pt idx="20">
                  <c:v>2Q 2026</c:v>
                </c:pt>
              </c:strCache>
            </c:strRef>
          </c:cat>
          <c:val>
            <c:numRef>
              <c:f>'Ark1'!$E$3:$Y$3</c:f>
              <c:numCache>
                <c:formatCode>0</c:formatCode>
                <c:ptCount val="21"/>
                <c:pt idx="0">
                  <c:v>1452</c:v>
                </c:pt>
                <c:pt idx="1">
                  <c:v>1470</c:v>
                </c:pt>
                <c:pt idx="2">
                  <c:v>1619</c:v>
                </c:pt>
                <c:pt idx="3">
                  <c:v>1660</c:v>
                </c:pt>
                <c:pt idx="4">
                  <c:v>1457</c:v>
                </c:pt>
                <c:pt idx="5">
                  <c:v>1431</c:v>
                </c:pt>
                <c:pt idx="6">
                  <c:v>1540</c:v>
                </c:pt>
                <c:pt idx="7">
                  <c:v>1529</c:v>
                </c:pt>
                <c:pt idx="8">
                  <c:v>1426</c:v>
                </c:pt>
                <c:pt idx="9">
                  <c:v>1391</c:v>
                </c:pt>
                <c:pt idx="10">
                  <c:v>1501</c:v>
                </c:pt>
                <c:pt idx="11">
                  <c:v>1476</c:v>
                </c:pt>
                <c:pt idx="12">
                  <c:v>1363</c:v>
                </c:pt>
                <c:pt idx="13">
                  <c:v>1335</c:v>
                </c:pt>
                <c:pt idx="14">
                  <c:v>1368</c:v>
                </c:pt>
                <c:pt idx="15">
                  <c:v>1444</c:v>
                </c:pt>
                <c:pt idx="16">
                  <c:v>1342</c:v>
                </c:pt>
                <c:pt idx="17">
                  <c:v>1336</c:v>
                </c:pt>
                <c:pt idx="18">
                  <c:v>1361</c:v>
                </c:pt>
                <c:pt idx="19">
                  <c:v>1441</c:v>
                </c:pt>
                <c:pt idx="20">
                  <c:v>1354</c:v>
                </c:pt>
              </c:numCache>
            </c:numRef>
          </c:val>
          <c:smooth val="1"/>
          <c:extLst>
            <c:ext xmlns:c16="http://schemas.microsoft.com/office/drawing/2014/chart" uri="{C3380CC4-5D6E-409C-BE32-E72D297353CC}">
              <c16:uniqueId val="{00000000-A7F4-4D62-AADC-76FFA6540394}"/>
            </c:ext>
          </c:extLst>
        </c:ser>
        <c:ser>
          <c:idx val="2"/>
          <c:order val="2"/>
          <c:tx>
            <c:strRef>
              <c:f>'Ark1'!$A$5</c:f>
              <c:strCache>
                <c:ptCount val="1"/>
                <c:pt idx="0">
                  <c:v>Dagbladet</c:v>
                </c:pt>
              </c:strCache>
            </c:strRef>
          </c:tx>
          <c:marker>
            <c:symbol val="none"/>
          </c:marker>
          <c:dLbls>
            <c:spPr>
              <a:noFill/>
              <a:ln>
                <a:noFill/>
              </a:ln>
              <a:effectLst/>
            </c:spPr>
            <c:txPr>
              <a:bodyPr wrap="square" lIns="38100" tIns="19050" rIns="38100" bIns="19050" anchor="ctr">
                <a:spAutoFit/>
              </a:bodyPr>
              <a:lstStyle/>
              <a:p>
                <a:pPr>
                  <a:defRPr sz="1400"/>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'Ark1'!$E$1:$Y$1</c:f>
              <c:strCache>
                <c:ptCount val="21"/>
                <c:pt idx="0">
                  <c:v>2Q 2021</c:v>
                </c:pt>
                <c:pt idx="1">
                  <c:v>3Q 2021</c:v>
                </c:pt>
                <c:pt idx="2">
                  <c:v>4Q 2021</c:v>
                </c:pt>
                <c:pt idx="3">
                  <c:v>1Q 2022</c:v>
                </c:pt>
                <c:pt idx="4">
                  <c:v>2Q 2022</c:v>
                </c:pt>
                <c:pt idx="5">
                  <c:v>3Q 2022</c:v>
                </c:pt>
                <c:pt idx="6">
                  <c:v>4Q 2022</c:v>
                </c:pt>
                <c:pt idx="7">
                  <c:v>1Q 2023</c:v>
                </c:pt>
                <c:pt idx="8">
                  <c:v>2Q 2023</c:v>
                </c:pt>
                <c:pt idx="9">
                  <c:v>3Q 2023</c:v>
                </c:pt>
                <c:pt idx="10">
                  <c:v>4Q 2023</c:v>
                </c:pt>
                <c:pt idx="11">
                  <c:v>1Q 2024</c:v>
                </c:pt>
                <c:pt idx="12">
                  <c:v>2Q 2024</c:v>
                </c:pt>
                <c:pt idx="13">
                  <c:v>3Q 2024</c:v>
                </c:pt>
                <c:pt idx="14">
                  <c:v>4Q 2024</c:v>
                </c:pt>
                <c:pt idx="15">
                  <c:v>1Q 2025</c:v>
                </c:pt>
                <c:pt idx="16">
                  <c:v>2Q 2025</c:v>
                </c:pt>
                <c:pt idx="17">
                  <c:v>3Q 2025</c:v>
                </c:pt>
                <c:pt idx="18">
                  <c:v>4Q 2025</c:v>
                </c:pt>
                <c:pt idx="19">
                  <c:v>1Q 2026</c:v>
                </c:pt>
                <c:pt idx="20">
                  <c:v>2Q 2026</c:v>
                </c:pt>
              </c:strCache>
            </c:strRef>
          </c:cat>
          <c:val>
            <c:numRef>
              <c:f>'Ark1'!$E$5:$Y$5</c:f>
              <c:numCache>
                <c:formatCode>0</c:formatCode>
                <c:ptCount val="21"/>
                <c:pt idx="0">
                  <c:v>1236</c:v>
                </c:pt>
                <c:pt idx="1">
                  <c:v>1217</c:v>
                </c:pt>
                <c:pt idx="2">
                  <c:v>1268</c:v>
                </c:pt>
                <c:pt idx="3">
                  <c:v>1341</c:v>
                </c:pt>
                <c:pt idx="4">
                  <c:v>1291</c:v>
                </c:pt>
                <c:pt idx="5">
                  <c:v>1340</c:v>
                </c:pt>
                <c:pt idx="6">
                  <c:v>1360</c:v>
                </c:pt>
                <c:pt idx="7">
                  <c:v>1348</c:v>
                </c:pt>
                <c:pt idx="8">
                  <c:v>1242</c:v>
                </c:pt>
                <c:pt idx="9">
                  <c:v>1140</c:v>
                </c:pt>
                <c:pt idx="10">
                  <c:v>1202</c:v>
                </c:pt>
                <c:pt idx="11">
                  <c:v>1213</c:v>
                </c:pt>
                <c:pt idx="12">
                  <c:v>1178</c:v>
                </c:pt>
                <c:pt idx="13">
                  <c:v>1105</c:v>
                </c:pt>
                <c:pt idx="14">
                  <c:v>1014</c:v>
                </c:pt>
                <c:pt idx="15">
                  <c:v>1116</c:v>
                </c:pt>
                <c:pt idx="16">
                  <c:v>1074</c:v>
                </c:pt>
                <c:pt idx="17">
                  <c:v>1053</c:v>
                </c:pt>
                <c:pt idx="18">
                  <c:v>872</c:v>
                </c:pt>
                <c:pt idx="19">
                  <c:v>867</c:v>
                </c:pt>
                <c:pt idx="20">
                  <c:v>787</c:v>
                </c:pt>
              </c:numCache>
            </c:numRef>
          </c:val>
          <c:smooth val="1"/>
          <c:extLst>
            <c:ext xmlns:c16="http://schemas.microsoft.com/office/drawing/2014/chart" uri="{C3380CC4-5D6E-409C-BE32-E72D297353CC}">
              <c16:uniqueId val="{00000001-A7F4-4D62-AADC-76FFA6540394}"/>
            </c:ext>
          </c:extLst>
        </c:ser>
        <c:ser>
          <c:idx val="3"/>
          <c:order val="3"/>
          <c:tx>
            <c:strRef>
              <c:f>'Ark1'!$A$4</c:f>
              <c:strCache>
                <c:ptCount val="1"/>
                <c:pt idx="0">
                  <c:v>TV 2</c:v>
                </c:pt>
              </c:strCache>
            </c:strRef>
          </c:tx>
          <c:spPr>
            <a:ln>
              <a:solidFill>
                <a:srgbClr val="FFC000"/>
              </a:solidFill>
            </a:ln>
          </c:spPr>
          <c:marker>
            <c:symbol val="none"/>
          </c:marker>
          <c:dLbls>
            <c:dLbl>
              <c:idx val="18"/>
              <c:layout>
                <c:manualLayout>
                  <c:x val="-2.4124946348195408E-2"/>
                  <c:y val="-6.17529698863101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25B-4565-9908-F379752089CF}"/>
                </c:ext>
              </c:extLst>
            </c:dLbl>
            <c:dLbl>
              <c:idx val="19"/>
              <c:layout>
                <c:manualLayout>
                  <c:x val="-6.9323739053272979E-3"/>
                  <c:y val="-5.40338486505213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25B-4565-9908-F379752089CF}"/>
                </c:ext>
              </c:extLst>
            </c:dLbl>
            <c:dLbl>
              <c:idx val="2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D1-46B9-AF9D-A585BD4889B9}"/>
                </c:ext>
              </c:extLst>
            </c:dLbl>
            <c:spPr>
              <a:noFill/>
              <a:ln>
                <a:noFill/>
              </a:ln>
              <a:effectLst/>
            </c:spPr>
            <c:txPr>
              <a:bodyPr wrap="square" lIns="38100" tIns="19050" rIns="38100" bIns="19050" anchor="ctr">
                <a:spAutoFit/>
              </a:bodyPr>
              <a:lstStyle/>
              <a:p>
                <a:pPr>
                  <a:defRPr sz="1400"/>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'Ark1'!$E$1:$Y$1</c:f>
              <c:strCache>
                <c:ptCount val="21"/>
                <c:pt idx="0">
                  <c:v>2Q 2021</c:v>
                </c:pt>
                <c:pt idx="1">
                  <c:v>3Q 2021</c:v>
                </c:pt>
                <c:pt idx="2">
                  <c:v>4Q 2021</c:v>
                </c:pt>
                <c:pt idx="3">
                  <c:v>1Q 2022</c:v>
                </c:pt>
                <c:pt idx="4">
                  <c:v>2Q 2022</c:v>
                </c:pt>
                <c:pt idx="5">
                  <c:v>3Q 2022</c:v>
                </c:pt>
                <c:pt idx="6">
                  <c:v>4Q 2022</c:v>
                </c:pt>
                <c:pt idx="7">
                  <c:v>1Q 2023</c:v>
                </c:pt>
                <c:pt idx="8">
                  <c:v>2Q 2023</c:v>
                </c:pt>
                <c:pt idx="9">
                  <c:v>3Q 2023</c:v>
                </c:pt>
                <c:pt idx="10">
                  <c:v>4Q 2023</c:v>
                </c:pt>
                <c:pt idx="11">
                  <c:v>1Q 2024</c:v>
                </c:pt>
                <c:pt idx="12">
                  <c:v>2Q 2024</c:v>
                </c:pt>
                <c:pt idx="13">
                  <c:v>3Q 2024</c:v>
                </c:pt>
                <c:pt idx="14">
                  <c:v>4Q 2024</c:v>
                </c:pt>
                <c:pt idx="15">
                  <c:v>1Q 2025</c:v>
                </c:pt>
                <c:pt idx="16">
                  <c:v>2Q 2025</c:v>
                </c:pt>
                <c:pt idx="17">
                  <c:v>3Q 2025</c:v>
                </c:pt>
                <c:pt idx="18">
                  <c:v>4Q 2025</c:v>
                </c:pt>
                <c:pt idx="19">
                  <c:v>1Q 2026</c:v>
                </c:pt>
                <c:pt idx="20">
                  <c:v>2Q 2026</c:v>
                </c:pt>
              </c:strCache>
            </c:strRef>
          </c:cat>
          <c:val>
            <c:numRef>
              <c:f>'Ark1'!$E$4:$Y$4</c:f>
              <c:numCache>
                <c:formatCode>0</c:formatCode>
                <c:ptCount val="21"/>
                <c:pt idx="0">
                  <c:v>841</c:v>
                </c:pt>
                <c:pt idx="1">
                  <c:v>762</c:v>
                </c:pt>
                <c:pt idx="2">
                  <c:v>957</c:v>
                </c:pt>
                <c:pt idx="3">
                  <c:v>933</c:v>
                </c:pt>
                <c:pt idx="4">
                  <c:v>884</c:v>
                </c:pt>
                <c:pt idx="5">
                  <c:v>966</c:v>
                </c:pt>
                <c:pt idx="6">
                  <c:v>1127</c:v>
                </c:pt>
                <c:pt idx="7">
                  <c:v>1103</c:v>
                </c:pt>
                <c:pt idx="8">
                  <c:v>989</c:v>
                </c:pt>
                <c:pt idx="9">
                  <c:v>958</c:v>
                </c:pt>
                <c:pt idx="10">
                  <c:v>1039</c:v>
                </c:pt>
                <c:pt idx="11">
                  <c:v>1030</c:v>
                </c:pt>
                <c:pt idx="12">
                  <c:v>933</c:v>
                </c:pt>
                <c:pt idx="13">
                  <c:v>850</c:v>
                </c:pt>
                <c:pt idx="14">
                  <c:v>823</c:v>
                </c:pt>
                <c:pt idx="15">
                  <c:v>931</c:v>
                </c:pt>
                <c:pt idx="16">
                  <c:v>863</c:v>
                </c:pt>
                <c:pt idx="17">
                  <c:v>912</c:v>
                </c:pt>
                <c:pt idx="18">
                  <c:v>899</c:v>
                </c:pt>
                <c:pt idx="19">
                  <c:v>919</c:v>
                </c:pt>
                <c:pt idx="20">
                  <c:v>859</c:v>
                </c:pt>
              </c:numCache>
            </c:numRef>
          </c:val>
          <c:smooth val="1"/>
          <c:extLst>
            <c:ext xmlns:c16="http://schemas.microsoft.com/office/drawing/2014/chart" uri="{C3380CC4-5D6E-409C-BE32-E72D297353CC}">
              <c16:uniqueId val="{00000002-A7F4-4D62-AADC-76FFA6540394}"/>
            </c:ext>
          </c:extLst>
        </c:ser>
        <c:dLbls>
          <c:showLegendKey val="0"/>
          <c:showVal val="0"/>
          <c:showCatName val="0"/>
          <c:showSerName val="0"/>
          <c:showPercent val="0"/>
          <c:showBubbleSize val="0"/>
        </c:dLbls>
        <c:smooth val="0"/>
        <c:axId val="588472736"/>
        <c:axId val="588469208"/>
      </c:lineChart>
      <c:catAx>
        <c:axId val="588472736"/>
        <c:scaling>
          <c:orientation val="minMax"/>
        </c:scaling>
        <c:delete val="0"/>
        <c:axPos val="b"/>
        <c:numFmt formatCode="General" sourceLinked="0"/>
        <c:majorTickMark val="none"/>
        <c:minorTickMark val="none"/>
        <c:tickLblPos val="nextTo"/>
        <c:spPr>
          <a:ln>
            <a:solidFill>
              <a:schemeClr val="bg1">
                <a:lumMod val="50000"/>
              </a:schemeClr>
            </a:solidFill>
          </a:ln>
        </c:spPr>
        <c:txPr>
          <a:bodyPr/>
          <a:lstStyle/>
          <a:p>
            <a:pPr>
              <a:defRPr sz="1050" b="0">
                <a:solidFill>
                  <a:srgbClr val="000000"/>
                </a:solidFill>
              </a:defRPr>
            </a:pPr>
            <a:endParaRPr lang="nb-NO"/>
          </a:p>
        </c:txPr>
        <c:crossAx val="588469208"/>
        <c:crosses val="autoZero"/>
        <c:auto val="0"/>
        <c:lblAlgn val="ctr"/>
        <c:lblOffset val="100"/>
        <c:noMultiLvlLbl val="0"/>
      </c:catAx>
      <c:valAx>
        <c:axId val="588469208"/>
        <c:scaling>
          <c:orientation val="minMax"/>
          <c:max val="2500"/>
          <c:min val="0"/>
        </c:scaling>
        <c:delete val="1"/>
        <c:axPos val="l"/>
        <c:numFmt formatCode="#,##0" sourceLinked="0"/>
        <c:majorTickMark val="none"/>
        <c:minorTickMark val="none"/>
        <c:tickLblPos val="nextTo"/>
        <c:crossAx val="588472736"/>
        <c:crosses val="autoZero"/>
        <c:crossBetween val="between"/>
        <c:majorUnit val="500"/>
        <c:minorUnit val="1"/>
      </c:valAx>
      <c:spPr>
        <a:noFill/>
        <a:ln w="25400">
          <a:noFill/>
        </a:ln>
      </c:spPr>
    </c:plotArea>
    <c:legend>
      <c:legendPos val="b"/>
      <c:layout>
        <c:manualLayout>
          <c:xMode val="edge"/>
          <c:yMode val="edge"/>
          <c:x val="2.7976748175105359E-4"/>
          <c:y val="0.72613672164261289"/>
          <c:w val="0.13307968791580962"/>
          <c:h val="0.17922827021786766"/>
        </c:manualLayout>
      </c:layout>
      <c:overlay val="0"/>
      <c:spPr>
        <a:ln w="19050">
          <a:solidFill>
            <a:srgbClr val="FFFFFF">
              <a:lumMod val="50000"/>
            </a:srgbClr>
          </a:solidFill>
        </a:ln>
      </c:spPr>
      <c:txPr>
        <a:bodyPr/>
        <a:lstStyle/>
        <a:p>
          <a:pPr>
            <a:defRPr sz="1200" b="0">
              <a:solidFill>
                <a:srgbClr val="333333"/>
              </a:solidFill>
            </a:defRPr>
          </a:pPr>
          <a:endParaRPr lang="nb-NO"/>
        </a:p>
      </c:txPr>
    </c:legend>
    <c:plotVisOnly val="1"/>
    <c:dispBlanksAs val="gap"/>
    <c:showDLblsOverMax val="0"/>
  </c:chart>
  <c:txPr>
    <a:bodyPr/>
    <a:lstStyle/>
    <a:p>
      <a:pPr>
        <a:defRPr sz="1800"/>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08716875425357"/>
          <c:y val="0"/>
          <c:w val="0.82856126112864104"/>
          <c:h val="0.94207734047810632"/>
        </c:manualLayout>
      </c:layout>
      <c:barChart>
        <c:barDir val="bar"/>
        <c:grouping val="clustered"/>
        <c:varyColors val="0"/>
        <c:ser>
          <c:idx val="0"/>
          <c:order val="0"/>
          <c:tx>
            <c:strRef>
              <c:f>Sheet1!$B$1</c:f>
              <c:strCache>
                <c:ptCount val="1"/>
                <c:pt idx="0">
                  <c:v>Q2 2025</c:v>
                </c:pt>
              </c:strCache>
            </c:strRef>
          </c:tx>
          <c:spPr>
            <a:solidFill>
              <a:srgbClr val="9EE900"/>
            </a:solidFill>
          </c:spPr>
          <c:invertIfNegative val="0"/>
          <c:dLbls>
            <c:spPr>
              <a:noFill/>
              <a:ln>
                <a:noFill/>
              </a:ln>
              <a:effectLst/>
            </c:spPr>
            <c:txPr>
              <a:bodyPr wrap="square" lIns="38100" tIns="19050" rIns="38100" bIns="19050" anchor="ctr">
                <a:spAutoFit/>
              </a:bodyPr>
              <a:lstStyle/>
              <a:p>
                <a:pPr>
                  <a:defRPr sz="1200" b="0">
                    <a:solidFill>
                      <a:schemeClr val="tx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Sheet1!$A$2:$A$18</c:f>
              <c:strCache>
                <c:ptCount val="16"/>
                <c:pt idx="0">
                  <c:v>SOL</c:v>
                </c:pt>
                <c:pt idx="1">
                  <c:v>Stavanger Aftenblad</c:v>
                </c:pt>
                <c:pt idx="2">
                  <c:v>Finansavisen</c:v>
                </c:pt>
                <c:pt idx="3">
                  <c:v>Dagens Næringsliv</c:v>
                </c:pt>
                <c:pt idx="4">
                  <c:v>Adresseavisen</c:v>
                </c:pt>
                <c:pt idx="5">
                  <c:v>ABC Nyheter</c:v>
                </c:pt>
                <c:pt idx="6">
                  <c:v>Se og Hør</c:v>
                </c:pt>
                <c:pt idx="7">
                  <c:v>Aftenposten</c:v>
                </c:pt>
                <c:pt idx="8">
                  <c:v>Nettavisen</c:v>
                </c:pt>
                <c:pt idx="9">
                  <c:v>E24</c:v>
                </c:pt>
                <c:pt idx="10">
                  <c:v>Dagbladet</c:v>
                </c:pt>
                <c:pt idx="11">
                  <c:v>TV 2</c:v>
                </c:pt>
                <c:pt idx="12">
                  <c:v>FINN</c:v>
                </c:pt>
                <c:pt idx="13">
                  <c:v>NRK</c:v>
                </c:pt>
                <c:pt idx="14">
                  <c:v>YR</c:v>
                </c:pt>
                <c:pt idx="15">
                  <c:v>VG</c:v>
                </c:pt>
              </c:strCache>
            </c:strRef>
          </c:cat>
          <c:val>
            <c:numRef>
              <c:f>Sheet1!$B$2:$B$18</c:f>
              <c:numCache>
                <c:formatCode>0</c:formatCode>
                <c:ptCount val="16"/>
                <c:pt idx="0">
                  <c:v>159.477</c:v>
                </c:pt>
                <c:pt idx="1">
                  <c:v>112.28100000000001</c:v>
                </c:pt>
                <c:pt idx="2">
                  <c:v>125.627</c:v>
                </c:pt>
                <c:pt idx="3">
                  <c:v>139.29</c:v>
                </c:pt>
                <c:pt idx="4">
                  <c:v>143.619</c:v>
                </c:pt>
                <c:pt idx="5">
                  <c:v>177.44499999999999</c:v>
                </c:pt>
                <c:pt idx="6">
                  <c:v>307.94299999999998</c:v>
                </c:pt>
                <c:pt idx="7">
                  <c:v>354.59699999999998</c:v>
                </c:pt>
                <c:pt idx="8">
                  <c:v>460.67200000000003</c:v>
                </c:pt>
                <c:pt idx="9">
                  <c:v>583.15</c:v>
                </c:pt>
                <c:pt idx="10">
                  <c:v>1073.817</c:v>
                </c:pt>
                <c:pt idx="11">
                  <c:v>862.64099999999996</c:v>
                </c:pt>
                <c:pt idx="12">
                  <c:v>928</c:v>
                </c:pt>
                <c:pt idx="13">
                  <c:v>1341.758</c:v>
                </c:pt>
                <c:pt idx="14">
                  <c:v>1750.7560000000001</c:v>
                </c:pt>
                <c:pt idx="15">
                  <c:v>1896.5129999999999</c:v>
                </c:pt>
              </c:numCache>
            </c:numRef>
          </c:val>
          <c:extLst>
            <c:ext xmlns:c16="http://schemas.microsoft.com/office/drawing/2014/chart" uri="{C3380CC4-5D6E-409C-BE32-E72D297353CC}">
              <c16:uniqueId val="{00000000-A4EB-4A88-9D43-D45DBBD81E64}"/>
            </c:ext>
          </c:extLst>
        </c:ser>
        <c:ser>
          <c:idx val="1"/>
          <c:order val="1"/>
          <c:tx>
            <c:strRef>
              <c:f>Sheet1!$C$1</c:f>
              <c:strCache>
                <c:ptCount val="1"/>
                <c:pt idx="0">
                  <c:v>Q2 2026</c:v>
                </c:pt>
              </c:strCache>
            </c:strRef>
          </c:tx>
          <c:spPr>
            <a:solidFill>
              <a:srgbClr val="00B6FF"/>
            </a:solidFill>
          </c:spPr>
          <c:invertIfNegative val="0"/>
          <c:dLbls>
            <c:spPr>
              <a:noFill/>
              <a:ln>
                <a:noFill/>
              </a:ln>
              <a:effectLst/>
            </c:spPr>
            <c:txPr>
              <a:bodyPr wrap="square" lIns="38100" tIns="19050" rIns="38100" bIns="19050" anchor="ctr">
                <a:spAutoFit/>
              </a:bodyPr>
              <a:lstStyle/>
              <a:p>
                <a:pPr>
                  <a:defRPr sz="1400" b="1">
                    <a:solidFill>
                      <a:schemeClr val="tx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Sheet1!$A$2:$A$18</c:f>
              <c:strCache>
                <c:ptCount val="16"/>
                <c:pt idx="0">
                  <c:v>SOL</c:v>
                </c:pt>
                <c:pt idx="1">
                  <c:v>Stavanger Aftenblad</c:v>
                </c:pt>
                <c:pt idx="2">
                  <c:v>Finansavisen</c:v>
                </c:pt>
                <c:pt idx="3">
                  <c:v>Dagens Næringsliv</c:v>
                </c:pt>
                <c:pt idx="4">
                  <c:v>Adresseavisen</c:v>
                </c:pt>
                <c:pt idx="5">
                  <c:v>ABC Nyheter</c:v>
                </c:pt>
                <c:pt idx="6">
                  <c:v>Se og Hør</c:v>
                </c:pt>
                <c:pt idx="7">
                  <c:v>Aftenposten</c:v>
                </c:pt>
                <c:pt idx="8">
                  <c:v>Nettavisen</c:v>
                </c:pt>
                <c:pt idx="9">
                  <c:v>E24</c:v>
                </c:pt>
                <c:pt idx="10">
                  <c:v>Dagbladet</c:v>
                </c:pt>
                <c:pt idx="11">
                  <c:v>TV 2</c:v>
                </c:pt>
                <c:pt idx="12">
                  <c:v>FINN</c:v>
                </c:pt>
                <c:pt idx="13">
                  <c:v>NRK</c:v>
                </c:pt>
                <c:pt idx="14">
                  <c:v>YR</c:v>
                </c:pt>
                <c:pt idx="15">
                  <c:v>VG</c:v>
                </c:pt>
              </c:strCache>
            </c:strRef>
          </c:cat>
          <c:val>
            <c:numRef>
              <c:f>Sheet1!$C$2:$C$18</c:f>
              <c:numCache>
                <c:formatCode>0</c:formatCode>
                <c:ptCount val="16"/>
                <c:pt idx="0">
                  <c:v>110.94</c:v>
                </c:pt>
                <c:pt idx="1">
                  <c:v>115.72199999999999</c:v>
                </c:pt>
                <c:pt idx="2">
                  <c:v>129.554</c:v>
                </c:pt>
                <c:pt idx="3">
                  <c:v>145.595</c:v>
                </c:pt>
                <c:pt idx="4">
                  <c:v>147.37899999999999</c:v>
                </c:pt>
                <c:pt idx="5">
                  <c:v>175.982</c:v>
                </c:pt>
                <c:pt idx="6">
                  <c:v>216.922</c:v>
                </c:pt>
                <c:pt idx="7">
                  <c:v>367.298</c:v>
                </c:pt>
                <c:pt idx="8">
                  <c:v>472.13400000000001</c:v>
                </c:pt>
                <c:pt idx="9">
                  <c:v>489.20499999999998</c:v>
                </c:pt>
                <c:pt idx="10">
                  <c:v>786.88099999999997</c:v>
                </c:pt>
                <c:pt idx="11">
                  <c:v>859.01300000000003</c:v>
                </c:pt>
                <c:pt idx="12">
                  <c:v>895</c:v>
                </c:pt>
                <c:pt idx="13">
                  <c:v>1354.4159999999999</c:v>
                </c:pt>
                <c:pt idx="14">
                  <c:v>1849.3489999999999</c:v>
                </c:pt>
                <c:pt idx="15">
                  <c:v>1865.5540000000001</c:v>
                </c:pt>
              </c:numCache>
            </c:numRef>
          </c:val>
          <c:extLst>
            <c:ext xmlns:c16="http://schemas.microsoft.com/office/drawing/2014/chart" uri="{C3380CC4-5D6E-409C-BE32-E72D297353CC}">
              <c16:uniqueId val="{00000001-67B2-4B0A-A961-9CEEFB94D889}"/>
            </c:ext>
          </c:extLst>
        </c:ser>
        <c:dLbls>
          <c:showLegendKey val="0"/>
          <c:showVal val="1"/>
          <c:showCatName val="0"/>
          <c:showSerName val="0"/>
          <c:showPercent val="0"/>
          <c:showBubbleSize val="0"/>
        </c:dLbls>
        <c:gapWidth val="50"/>
        <c:axId val="260152680"/>
        <c:axId val="260153464"/>
      </c:barChart>
      <c:catAx>
        <c:axId val="260152680"/>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400" b="0"/>
            </a:pPr>
            <a:endParaRPr lang="nb-NO"/>
          </a:p>
        </c:txPr>
        <c:crossAx val="260153464"/>
        <c:crosses val="autoZero"/>
        <c:auto val="0"/>
        <c:lblAlgn val="ctr"/>
        <c:lblOffset val="100"/>
        <c:tickLblSkip val="1"/>
        <c:tickMarkSkip val="1"/>
        <c:noMultiLvlLbl val="0"/>
      </c:catAx>
      <c:valAx>
        <c:axId val="260153464"/>
        <c:scaling>
          <c:orientation val="minMax"/>
          <c:max val="2200"/>
          <c:min val="0"/>
        </c:scaling>
        <c:delete val="0"/>
        <c:axPos val="b"/>
        <c:numFmt formatCode="0" sourceLinked="0"/>
        <c:majorTickMark val="out"/>
        <c:minorTickMark val="none"/>
        <c:tickLblPos val="nextTo"/>
        <c:spPr>
          <a:ln w="3209">
            <a:solidFill>
              <a:schemeClr val="tx1"/>
            </a:solidFill>
            <a:prstDash val="solid"/>
          </a:ln>
        </c:spPr>
        <c:txPr>
          <a:bodyPr rot="0" vert="horz"/>
          <a:lstStyle/>
          <a:p>
            <a:pPr>
              <a:defRPr sz="900">
                <a:solidFill>
                  <a:schemeClr val="bg1">
                    <a:lumMod val="50000"/>
                  </a:schemeClr>
                </a:solidFill>
              </a:defRPr>
            </a:pPr>
            <a:endParaRPr lang="nb-NO"/>
          </a:p>
        </c:txPr>
        <c:crossAx val="260152680"/>
        <c:crosses val="autoZero"/>
        <c:crossBetween val="between"/>
        <c:majorUnit val="500"/>
        <c:minorUnit val="1"/>
      </c:valAx>
      <c:spPr>
        <a:noFill/>
        <a:ln w="25676">
          <a:noFill/>
        </a:ln>
      </c:spPr>
    </c:plotArea>
    <c:legend>
      <c:legendPos val="r"/>
      <c:layout>
        <c:manualLayout>
          <c:xMode val="edge"/>
          <c:yMode val="edge"/>
          <c:x val="0.85898264006673453"/>
          <c:y val="0.68012104189240985"/>
          <c:w val="0.10347817367613708"/>
          <c:h val="0.18012752613699234"/>
        </c:manualLayout>
      </c:layout>
      <c:overlay val="0"/>
      <c:spPr>
        <a:solidFill>
          <a:schemeClr val="bg1"/>
        </a:solidFill>
        <a:ln>
          <a:solidFill>
            <a:schemeClr val="bg1">
              <a:lumMod val="50000"/>
            </a:schemeClr>
          </a:solidFill>
        </a:ln>
      </c:spPr>
      <c:txPr>
        <a:bodyPr/>
        <a:lstStyle/>
        <a:p>
          <a:pPr>
            <a:defRPr sz="1600"/>
          </a:pPr>
          <a:endParaRPr lang="nb-NO"/>
        </a:p>
      </c:txPr>
    </c:legend>
    <c:plotVisOnly val="1"/>
    <c:dispBlanksAs val="gap"/>
    <c:showDLblsOverMax val="0"/>
  </c:chart>
  <c:spPr>
    <a:noFill/>
    <a:ln>
      <a:noFill/>
    </a:ln>
  </c:spPr>
  <c:txPr>
    <a:bodyPr/>
    <a:lstStyle/>
    <a:p>
      <a:pPr>
        <a:defRPr sz="1200" b="0" i="0" u="none" strike="noStrike" baseline="0">
          <a:solidFill>
            <a:schemeClr val="tx1"/>
          </a:solidFill>
          <a:latin typeface="+mn-lt"/>
          <a:ea typeface="Verdana"/>
          <a:cs typeface="Verdana"/>
        </a:defRPr>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76863307326502"/>
          <c:y val="0"/>
          <c:w val="0.79387979680962961"/>
          <c:h val="0.94207734047810632"/>
        </c:manualLayout>
      </c:layout>
      <c:barChart>
        <c:barDir val="bar"/>
        <c:grouping val="clustered"/>
        <c:varyColors val="0"/>
        <c:ser>
          <c:idx val="0"/>
          <c:order val="0"/>
          <c:tx>
            <c:strRef>
              <c:f>Sheet1!$B$1</c:f>
              <c:strCache>
                <c:ptCount val="1"/>
                <c:pt idx="0">
                  <c:v>Q2 2025</c:v>
                </c:pt>
              </c:strCache>
            </c:strRef>
          </c:tx>
          <c:spPr>
            <a:solidFill>
              <a:srgbClr val="9EE900"/>
            </a:solidFill>
          </c:spPr>
          <c:invertIfNegative val="0"/>
          <c:dLbls>
            <c:spPr>
              <a:noFill/>
              <a:ln>
                <a:noFill/>
              </a:ln>
              <a:effectLst/>
            </c:spPr>
            <c:txPr>
              <a:bodyPr wrap="square" lIns="38100" tIns="19050" rIns="38100" bIns="19050" anchor="ctr">
                <a:spAutoFit/>
              </a:bodyPr>
              <a:lstStyle/>
              <a:p>
                <a:pPr>
                  <a:defRPr sz="1200" b="0">
                    <a:solidFill>
                      <a:schemeClr val="tx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Avisa Nordland</c:v>
                </c:pt>
                <c:pt idx="1">
                  <c:v>Fredriksstad Blad</c:v>
                </c:pt>
                <c:pt idx="2">
                  <c:v>Tønsbergs Blad</c:v>
                </c:pt>
                <c:pt idx="3">
                  <c:v>Nordlys</c:v>
                </c:pt>
                <c:pt idx="4">
                  <c:v>Telemarksavisa</c:v>
                </c:pt>
                <c:pt idx="5">
                  <c:v>Drammens Tidende</c:v>
                </c:pt>
                <c:pt idx="6">
                  <c:v>Sunnmørsposten</c:v>
                </c:pt>
                <c:pt idx="7">
                  <c:v>Romerikes Blad</c:v>
                </c:pt>
                <c:pt idx="8">
                  <c:v>Fædrelandsvennen</c:v>
                </c:pt>
                <c:pt idx="9">
                  <c:v>Bergensavisen</c:v>
                </c:pt>
                <c:pt idx="10">
                  <c:v>Klikk</c:v>
                </c:pt>
                <c:pt idx="11">
                  <c:v>KK</c:v>
                </c:pt>
              </c:strCache>
            </c:strRef>
          </c:cat>
          <c:val>
            <c:numRef>
              <c:f>Sheet1!$B$2:$B$13</c:f>
              <c:numCache>
                <c:formatCode>0</c:formatCode>
                <c:ptCount val="12"/>
                <c:pt idx="0">
                  <c:v>44.539000000000001</c:v>
                </c:pt>
                <c:pt idx="1">
                  <c:v>49.289000000000001</c:v>
                </c:pt>
                <c:pt idx="2">
                  <c:v>42.241</c:v>
                </c:pt>
                <c:pt idx="3">
                  <c:v>53.228000000000002</c:v>
                </c:pt>
                <c:pt idx="4">
                  <c:v>48.008000000000003</c:v>
                </c:pt>
                <c:pt idx="5">
                  <c:v>57.591000000000001</c:v>
                </c:pt>
                <c:pt idx="6">
                  <c:v>57.643999999999998</c:v>
                </c:pt>
                <c:pt idx="7">
                  <c:v>56.262999999999998</c:v>
                </c:pt>
                <c:pt idx="8">
                  <c:v>68.539000000000001</c:v>
                </c:pt>
                <c:pt idx="9">
                  <c:v>85.814999999999998</c:v>
                </c:pt>
                <c:pt idx="10">
                  <c:v>134.297</c:v>
                </c:pt>
                <c:pt idx="11">
                  <c:v>111.45099999999999</c:v>
                </c:pt>
              </c:numCache>
            </c:numRef>
          </c:val>
          <c:extLst>
            <c:ext xmlns:c16="http://schemas.microsoft.com/office/drawing/2014/chart" uri="{C3380CC4-5D6E-409C-BE32-E72D297353CC}">
              <c16:uniqueId val="{00000000-DDB6-4E9C-8B1D-4CBDE18E62C4}"/>
            </c:ext>
          </c:extLst>
        </c:ser>
        <c:ser>
          <c:idx val="1"/>
          <c:order val="1"/>
          <c:tx>
            <c:strRef>
              <c:f>Sheet1!$C$1</c:f>
              <c:strCache>
                <c:ptCount val="1"/>
                <c:pt idx="0">
                  <c:v>Q2 2026</c:v>
                </c:pt>
              </c:strCache>
            </c:strRef>
          </c:tx>
          <c:spPr>
            <a:solidFill>
              <a:srgbClr val="00B6FF"/>
            </a:solidFill>
          </c:spPr>
          <c:invertIfNegative val="0"/>
          <c:dLbls>
            <c:spPr>
              <a:noFill/>
              <a:ln>
                <a:noFill/>
              </a:ln>
              <a:effectLst/>
            </c:spPr>
            <c:txPr>
              <a:bodyPr wrap="square" lIns="38100" tIns="19050" rIns="38100" bIns="19050" anchor="ctr">
                <a:spAutoFit/>
              </a:bodyPr>
              <a:lstStyle/>
              <a:p>
                <a:pPr>
                  <a:defRPr sz="1400" b="1">
                    <a:solidFill>
                      <a:schemeClr val="tx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Avisa Nordland</c:v>
                </c:pt>
                <c:pt idx="1">
                  <c:v>Fredriksstad Blad</c:v>
                </c:pt>
                <c:pt idx="2">
                  <c:v>Tønsbergs Blad</c:v>
                </c:pt>
                <c:pt idx="3">
                  <c:v>Nordlys</c:v>
                </c:pt>
                <c:pt idx="4">
                  <c:v>Telemarksavisa</c:v>
                </c:pt>
                <c:pt idx="5">
                  <c:v>Drammens Tidende</c:v>
                </c:pt>
                <c:pt idx="6">
                  <c:v>Sunnmørsposten</c:v>
                </c:pt>
                <c:pt idx="7">
                  <c:v>Romerikes Blad</c:v>
                </c:pt>
                <c:pt idx="8">
                  <c:v>Fædrelandsvennen</c:v>
                </c:pt>
                <c:pt idx="9">
                  <c:v>Bergensavisen</c:v>
                </c:pt>
                <c:pt idx="10">
                  <c:v>Klikk</c:v>
                </c:pt>
                <c:pt idx="11">
                  <c:v>KK</c:v>
                </c:pt>
              </c:strCache>
            </c:strRef>
          </c:cat>
          <c:val>
            <c:numRef>
              <c:f>Sheet1!$C$2:$C$13</c:f>
              <c:numCache>
                <c:formatCode>0</c:formatCode>
                <c:ptCount val="12"/>
                <c:pt idx="0">
                  <c:v>48.825000000000003</c:v>
                </c:pt>
                <c:pt idx="1">
                  <c:v>49.854999999999997</c:v>
                </c:pt>
                <c:pt idx="2">
                  <c:v>50.801000000000002</c:v>
                </c:pt>
                <c:pt idx="3">
                  <c:v>55.863</c:v>
                </c:pt>
                <c:pt idx="4">
                  <c:v>56.83</c:v>
                </c:pt>
                <c:pt idx="5">
                  <c:v>58.863</c:v>
                </c:pt>
                <c:pt idx="6">
                  <c:v>59.183</c:v>
                </c:pt>
                <c:pt idx="7">
                  <c:v>68.253</c:v>
                </c:pt>
                <c:pt idx="8">
                  <c:v>74.456999999999994</c:v>
                </c:pt>
                <c:pt idx="9">
                  <c:v>89.069000000000003</c:v>
                </c:pt>
                <c:pt idx="10">
                  <c:v>89.584999999999994</c:v>
                </c:pt>
                <c:pt idx="11">
                  <c:v>93.251999999999995</c:v>
                </c:pt>
              </c:numCache>
            </c:numRef>
          </c:val>
          <c:extLst>
            <c:ext xmlns:c16="http://schemas.microsoft.com/office/drawing/2014/chart" uri="{C3380CC4-5D6E-409C-BE32-E72D297353CC}">
              <c16:uniqueId val="{00000001-DDB6-4E9C-8B1D-4CBDE18E62C4}"/>
            </c:ext>
          </c:extLst>
        </c:ser>
        <c:dLbls>
          <c:showLegendKey val="0"/>
          <c:showVal val="1"/>
          <c:showCatName val="0"/>
          <c:showSerName val="0"/>
          <c:showPercent val="0"/>
          <c:showBubbleSize val="0"/>
        </c:dLbls>
        <c:gapWidth val="50"/>
        <c:axId val="260152680"/>
        <c:axId val="260153464"/>
      </c:barChart>
      <c:catAx>
        <c:axId val="260152680"/>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400" b="0"/>
            </a:pPr>
            <a:endParaRPr lang="nb-NO"/>
          </a:p>
        </c:txPr>
        <c:crossAx val="260153464"/>
        <c:crosses val="autoZero"/>
        <c:auto val="0"/>
        <c:lblAlgn val="ctr"/>
        <c:lblOffset val="100"/>
        <c:tickLblSkip val="1"/>
        <c:tickMarkSkip val="1"/>
        <c:noMultiLvlLbl val="0"/>
      </c:catAx>
      <c:valAx>
        <c:axId val="260153464"/>
        <c:scaling>
          <c:orientation val="minMax"/>
          <c:max val="150"/>
          <c:min val="0"/>
        </c:scaling>
        <c:delete val="0"/>
        <c:axPos val="b"/>
        <c:numFmt formatCode="0" sourceLinked="0"/>
        <c:majorTickMark val="out"/>
        <c:minorTickMark val="none"/>
        <c:tickLblPos val="nextTo"/>
        <c:spPr>
          <a:ln w="3209">
            <a:solidFill>
              <a:schemeClr val="tx1"/>
            </a:solidFill>
            <a:prstDash val="solid"/>
          </a:ln>
        </c:spPr>
        <c:txPr>
          <a:bodyPr rot="0" vert="horz"/>
          <a:lstStyle/>
          <a:p>
            <a:pPr>
              <a:defRPr sz="900">
                <a:solidFill>
                  <a:schemeClr val="bg1">
                    <a:lumMod val="50000"/>
                  </a:schemeClr>
                </a:solidFill>
              </a:defRPr>
            </a:pPr>
            <a:endParaRPr lang="nb-NO"/>
          </a:p>
        </c:txPr>
        <c:crossAx val="260152680"/>
        <c:crosses val="autoZero"/>
        <c:crossBetween val="between"/>
        <c:majorUnit val="25"/>
        <c:minorUnit val="1"/>
      </c:valAx>
      <c:spPr>
        <a:noFill/>
        <a:ln w="25676">
          <a:noFill/>
        </a:ln>
      </c:spPr>
    </c:plotArea>
    <c:legend>
      <c:legendPos val="r"/>
      <c:layout>
        <c:manualLayout>
          <c:xMode val="edge"/>
          <c:yMode val="edge"/>
          <c:x val="0.8611502315866727"/>
          <c:y val="0.68012104189240985"/>
          <c:w val="0.10131058215619884"/>
          <c:h val="0.18012752613699234"/>
        </c:manualLayout>
      </c:layout>
      <c:overlay val="0"/>
      <c:spPr>
        <a:solidFill>
          <a:schemeClr val="bg1"/>
        </a:solidFill>
        <a:ln>
          <a:solidFill>
            <a:schemeClr val="bg1">
              <a:lumMod val="50000"/>
            </a:schemeClr>
          </a:solidFill>
        </a:ln>
      </c:spPr>
      <c:txPr>
        <a:bodyPr/>
        <a:lstStyle/>
        <a:p>
          <a:pPr>
            <a:defRPr sz="1600"/>
          </a:pPr>
          <a:endParaRPr lang="nb-NO"/>
        </a:p>
      </c:txPr>
    </c:legend>
    <c:plotVisOnly val="1"/>
    <c:dispBlanksAs val="gap"/>
    <c:showDLblsOverMax val="0"/>
  </c:chart>
  <c:spPr>
    <a:noFill/>
    <a:ln>
      <a:noFill/>
    </a:ln>
  </c:spPr>
  <c:txPr>
    <a:bodyPr/>
    <a:lstStyle/>
    <a:p>
      <a:pPr>
        <a:defRPr sz="1200" b="0" i="0" u="none" strike="noStrike" baseline="0">
          <a:solidFill>
            <a:schemeClr val="tx1"/>
          </a:solidFill>
          <a:latin typeface="+mn-lt"/>
          <a:ea typeface="Verdana"/>
          <a:cs typeface="Verdana"/>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06099124642912"/>
          <c:y val="5.2751823618970618E-4"/>
          <c:w val="0.75279574503491398"/>
          <c:h val="0.94207734047810632"/>
        </c:manualLayout>
      </c:layout>
      <c:barChart>
        <c:barDir val="bar"/>
        <c:grouping val="clustered"/>
        <c:varyColors val="0"/>
        <c:ser>
          <c:idx val="3"/>
          <c:order val="0"/>
          <c:tx>
            <c:strRef>
              <c:f>Sheet1!$B$1</c:f>
              <c:strCache>
                <c:ptCount val="1"/>
                <c:pt idx="0">
                  <c:v>Q2 2025</c:v>
                </c:pt>
              </c:strCache>
            </c:strRef>
          </c:tx>
          <c:spPr>
            <a:solidFill>
              <a:srgbClr val="9EE900"/>
            </a:solidFill>
          </c:spPr>
          <c:invertIfNegative val="0"/>
          <c:dLbls>
            <c:spPr>
              <a:noFill/>
              <a:ln w="25676">
                <a:noFill/>
              </a:ln>
            </c:spPr>
            <c:txPr>
              <a:bodyPr wrap="square" lIns="38100" tIns="19050" rIns="38100" bIns="19050" anchor="ctr">
                <a:spAutoFit/>
              </a:bodyPr>
              <a:lstStyle/>
              <a:p>
                <a:pPr>
                  <a:defRPr sz="1400" b="0" i="0" u="none" strike="noStrike" baseline="0">
                    <a:solidFill>
                      <a:schemeClr val="bg1">
                        <a:lumMod val="50000"/>
                      </a:schemeClr>
                    </a:solidFill>
                    <a:latin typeface="+mn-lt"/>
                    <a:ea typeface="Verdana"/>
                    <a:cs typeface="Verdana"/>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Egmont Digitalt total (PC/M/N)</c:v>
                </c:pt>
                <c:pt idx="1">
                  <c:v>Storby totalt (P/PC/M/N/eA)</c:v>
                </c:pt>
                <c:pt idx="2">
                  <c:v>Aller Media totalt (P/PC/M/N/eA)</c:v>
                </c:pt>
                <c:pt idx="3">
                  <c:v>Amedia Marked totalt (P/PC/M/N/eA)</c:v>
                </c:pt>
                <c:pt idx="4">
                  <c:v>DIAR (PC/M/N/eA)</c:v>
                </c:pt>
                <c:pt idx="5">
                  <c:v>Schibsted Nyhetsmedier (P/PC/M/N/eA)</c:v>
                </c:pt>
              </c:strCache>
            </c:strRef>
          </c:cat>
          <c:val>
            <c:numRef>
              <c:f>Sheet1!$B$2:$B$7</c:f>
              <c:numCache>
                <c:formatCode>#,##0</c:formatCode>
                <c:ptCount val="6"/>
                <c:pt idx="0">
                  <c:v>995</c:v>
                </c:pt>
                <c:pt idx="1">
                  <c:v>1072</c:v>
                </c:pt>
                <c:pt idx="2">
                  <c:v>1848</c:v>
                </c:pt>
                <c:pt idx="3">
                  <c:v>1975</c:v>
                </c:pt>
                <c:pt idx="4">
                  <c:v>2385</c:v>
                </c:pt>
                <c:pt idx="5">
                  <c:v>2743</c:v>
                </c:pt>
              </c:numCache>
            </c:numRef>
          </c:val>
          <c:extLst>
            <c:ext xmlns:c16="http://schemas.microsoft.com/office/drawing/2014/chart" uri="{C3380CC4-5D6E-409C-BE32-E72D297353CC}">
              <c16:uniqueId val="{00000000-C85F-485B-BD3D-783D1F487BF7}"/>
            </c:ext>
          </c:extLst>
        </c:ser>
        <c:ser>
          <c:idx val="0"/>
          <c:order val="1"/>
          <c:tx>
            <c:strRef>
              <c:f>Sheet1!$C$1</c:f>
              <c:strCache>
                <c:ptCount val="1"/>
                <c:pt idx="0">
                  <c:v>Q2 2026</c:v>
                </c:pt>
              </c:strCache>
            </c:strRef>
          </c:tx>
          <c:spPr>
            <a:solidFill>
              <a:srgbClr val="00B6FF"/>
            </a:solidFill>
          </c:spPr>
          <c:invertIfNegative val="0"/>
          <c:dLbls>
            <c:spPr>
              <a:noFill/>
              <a:ln>
                <a:noFill/>
              </a:ln>
              <a:effectLst/>
            </c:spPr>
            <c:txPr>
              <a:bodyPr wrap="square" lIns="38100" tIns="19050" rIns="38100" bIns="19050" anchor="ctr">
                <a:spAutoFit/>
              </a:bodyPr>
              <a:lstStyle/>
              <a:p>
                <a:pPr>
                  <a:defRPr sz="1400" b="1">
                    <a:latin typeface="+mn-lt"/>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Egmont Digitalt total (PC/M/N)</c:v>
                </c:pt>
                <c:pt idx="1">
                  <c:v>Storby totalt (P/PC/M/N/eA)</c:v>
                </c:pt>
                <c:pt idx="2">
                  <c:v>Aller Media totalt (P/PC/M/N/eA)</c:v>
                </c:pt>
                <c:pt idx="3">
                  <c:v>Amedia Marked totalt (P/PC/M/N/eA)</c:v>
                </c:pt>
                <c:pt idx="4">
                  <c:v>DIAR (PC/M/N/eA)</c:v>
                </c:pt>
                <c:pt idx="5">
                  <c:v>Schibsted Nyhetsmedier (P/PC/M/N/eA)</c:v>
                </c:pt>
              </c:strCache>
            </c:strRef>
          </c:cat>
          <c:val>
            <c:numRef>
              <c:f>Sheet1!$C$2:$C$7</c:f>
              <c:numCache>
                <c:formatCode>#,##0</c:formatCode>
                <c:ptCount val="6"/>
                <c:pt idx="0">
                  <c:v>953</c:v>
                </c:pt>
                <c:pt idx="1">
                  <c:v>1426</c:v>
                </c:pt>
                <c:pt idx="2">
                  <c:v>1541</c:v>
                </c:pt>
                <c:pt idx="3">
                  <c:v>2038</c:v>
                </c:pt>
                <c:pt idx="4">
                  <c:v>2278</c:v>
                </c:pt>
                <c:pt idx="5">
                  <c:v>2827</c:v>
                </c:pt>
              </c:numCache>
            </c:numRef>
          </c:val>
          <c:extLst>
            <c:ext xmlns:c16="http://schemas.microsoft.com/office/drawing/2014/chart" uri="{C3380CC4-5D6E-409C-BE32-E72D297353CC}">
              <c16:uniqueId val="{00000001-C85F-485B-BD3D-783D1F487BF7}"/>
            </c:ext>
          </c:extLst>
        </c:ser>
        <c:dLbls>
          <c:showLegendKey val="0"/>
          <c:showVal val="1"/>
          <c:showCatName val="0"/>
          <c:showSerName val="0"/>
          <c:showPercent val="0"/>
          <c:showBubbleSize val="0"/>
        </c:dLbls>
        <c:gapWidth val="50"/>
        <c:axId val="260152680"/>
        <c:axId val="260153464"/>
      </c:barChart>
      <c:catAx>
        <c:axId val="260152680"/>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400" b="0" i="0" u="none" strike="noStrike" baseline="0">
                <a:solidFill>
                  <a:schemeClr val="tx1"/>
                </a:solidFill>
                <a:latin typeface="+mn-lt"/>
                <a:ea typeface="Verdana"/>
                <a:cs typeface="Verdana"/>
              </a:defRPr>
            </a:pPr>
            <a:endParaRPr lang="nb-NO"/>
          </a:p>
        </c:txPr>
        <c:crossAx val="260153464"/>
        <c:crosses val="autoZero"/>
        <c:auto val="0"/>
        <c:lblAlgn val="ctr"/>
        <c:lblOffset val="100"/>
        <c:tickLblSkip val="1"/>
        <c:tickMarkSkip val="1"/>
        <c:noMultiLvlLbl val="0"/>
      </c:catAx>
      <c:valAx>
        <c:axId val="260153464"/>
        <c:scaling>
          <c:orientation val="minMax"/>
          <c:max val="3200"/>
          <c:min val="0"/>
        </c:scaling>
        <c:delete val="0"/>
        <c:axPos val="b"/>
        <c:numFmt formatCode="0" sourceLinked="0"/>
        <c:majorTickMark val="out"/>
        <c:minorTickMark val="none"/>
        <c:tickLblPos val="nextTo"/>
        <c:spPr>
          <a:ln w="3209">
            <a:solidFill>
              <a:schemeClr val="tx1"/>
            </a:solidFill>
            <a:prstDash val="solid"/>
          </a:ln>
        </c:spPr>
        <c:txPr>
          <a:bodyPr rot="0" vert="horz"/>
          <a:lstStyle/>
          <a:p>
            <a:pPr>
              <a:defRPr sz="1100" b="0" i="0" u="none" strike="noStrike" baseline="0">
                <a:solidFill>
                  <a:schemeClr val="tx1"/>
                </a:solidFill>
                <a:latin typeface="+mj-lt"/>
                <a:ea typeface="Verdana"/>
                <a:cs typeface="Verdana"/>
              </a:defRPr>
            </a:pPr>
            <a:endParaRPr lang="nb-NO"/>
          </a:p>
        </c:txPr>
        <c:crossAx val="260152680"/>
        <c:crosses val="autoZero"/>
        <c:crossBetween val="between"/>
        <c:majorUnit val="500"/>
        <c:minorUnit val="1"/>
      </c:valAx>
      <c:spPr>
        <a:noFill/>
        <a:ln w="25676">
          <a:noFill/>
        </a:ln>
      </c:spPr>
    </c:plotArea>
    <c:legend>
      <c:legendPos val="r"/>
      <c:layout>
        <c:manualLayout>
          <c:xMode val="edge"/>
          <c:yMode val="edge"/>
          <c:x val="0.85555427857266664"/>
          <c:y val="0.67333353417865272"/>
          <c:w val="0.1077064710155347"/>
          <c:h val="0.18012752613699234"/>
        </c:manualLayout>
      </c:layout>
      <c:overlay val="0"/>
      <c:spPr>
        <a:ln>
          <a:solidFill>
            <a:schemeClr val="bg1">
              <a:lumMod val="50000"/>
            </a:schemeClr>
          </a:solidFill>
        </a:ln>
      </c:spPr>
      <c:txPr>
        <a:bodyPr/>
        <a:lstStyle/>
        <a:p>
          <a:pPr>
            <a:defRPr sz="1600">
              <a:solidFill>
                <a:schemeClr val="tx1"/>
              </a:solidFill>
              <a:latin typeface="+mn-lt"/>
            </a:defRPr>
          </a:pPr>
          <a:endParaRPr lang="nb-NO"/>
        </a:p>
      </c:txPr>
    </c:legend>
    <c:plotVisOnly val="1"/>
    <c:dispBlanksAs val="gap"/>
    <c:showDLblsOverMax val="0"/>
  </c:chart>
  <c:spPr>
    <a:noFill/>
    <a:ln>
      <a:noFill/>
    </a:ln>
  </c:spPr>
  <c:txPr>
    <a:bodyPr/>
    <a:lstStyle/>
    <a:p>
      <a:pPr>
        <a:defRPr sz="1213" b="0" i="0" u="none" strike="noStrike" baseline="0">
          <a:solidFill>
            <a:schemeClr val="tx1"/>
          </a:solidFill>
          <a:latin typeface="Verdana"/>
          <a:ea typeface="Verdana"/>
          <a:cs typeface="Verdana"/>
        </a:defRPr>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1187182615398219E-4"/>
          <c:y val="5.8987457947503891E-3"/>
          <c:w val="0.99938812817384604"/>
          <c:h val="0.89912642370362506"/>
        </c:manualLayout>
      </c:layout>
      <c:lineChart>
        <c:grouping val="standard"/>
        <c:varyColors val="0"/>
        <c:ser>
          <c:idx val="0"/>
          <c:order val="0"/>
          <c:tx>
            <c:strRef>
              <c:f>'Ark1'!$A$2</c:f>
              <c:strCache>
                <c:ptCount val="1"/>
              </c:strCache>
            </c:strRef>
          </c:tx>
          <c:marker>
            <c:symbol val="none"/>
          </c:marker>
          <c:dLbls>
            <c:spPr>
              <a:noFill/>
              <a:ln>
                <a:noFill/>
              </a:ln>
              <a:effectLst/>
            </c:spPr>
            <c:txPr>
              <a:bodyPr wrap="square" lIns="38100" tIns="19050" rIns="38100" bIns="19050" anchor="ctr">
                <a:spAutoFit/>
              </a:bodyPr>
              <a:lstStyle/>
              <a:p>
                <a:pPr>
                  <a:defRPr sz="1400"/>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'Ark1'!$B$1:$W$1</c:f>
              <c:strCache>
                <c:ptCount val="22"/>
                <c:pt idx="0">
                  <c:v>1Q 2021</c:v>
                </c:pt>
                <c:pt idx="1">
                  <c:v>2Q 2021</c:v>
                </c:pt>
                <c:pt idx="2">
                  <c:v>3Q 2021</c:v>
                </c:pt>
                <c:pt idx="3">
                  <c:v>4Q 2021</c:v>
                </c:pt>
                <c:pt idx="4">
                  <c:v>1Q 2022</c:v>
                </c:pt>
                <c:pt idx="5">
                  <c:v>2Q 2022</c:v>
                </c:pt>
                <c:pt idx="6">
                  <c:v>3Q 2022</c:v>
                </c:pt>
                <c:pt idx="7">
                  <c:v>4Q 2022</c:v>
                </c:pt>
                <c:pt idx="8">
                  <c:v>1Q 2023</c:v>
                </c:pt>
                <c:pt idx="9">
                  <c:v>2Q 2023</c:v>
                </c:pt>
                <c:pt idx="10">
                  <c:v>3Q 2023</c:v>
                </c:pt>
                <c:pt idx="11">
                  <c:v>4Q 2023</c:v>
                </c:pt>
                <c:pt idx="12">
                  <c:v>1Q 2024</c:v>
                </c:pt>
                <c:pt idx="13">
                  <c:v>2Q 2024</c:v>
                </c:pt>
                <c:pt idx="14">
                  <c:v>3Q 2024</c:v>
                </c:pt>
                <c:pt idx="15">
                  <c:v>4Q 2024</c:v>
                </c:pt>
                <c:pt idx="16">
                  <c:v>1Q 2025</c:v>
                </c:pt>
                <c:pt idx="17">
                  <c:v>2Q 2025</c:v>
                </c:pt>
                <c:pt idx="18">
                  <c:v>3Q 2025</c:v>
                </c:pt>
                <c:pt idx="19">
                  <c:v>4Q 2025</c:v>
                </c:pt>
                <c:pt idx="20">
                  <c:v>1Q 2026</c:v>
                </c:pt>
                <c:pt idx="21">
                  <c:v>2Q 2026</c:v>
                </c:pt>
              </c:strCache>
            </c:strRef>
          </c:cat>
          <c:val>
            <c:numRef>
              <c:f>'Ark1'!$B$2:$W$2</c:f>
            </c:numRef>
          </c:val>
          <c:smooth val="1"/>
          <c:extLst>
            <c:ext xmlns:c16="http://schemas.microsoft.com/office/drawing/2014/chart" uri="{C3380CC4-5D6E-409C-BE32-E72D297353CC}">
              <c16:uniqueId val="{00000000-7DA1-427E-A436-FB306F7E5D12}"/>
            </c:ext>
          </c:extLst>
        </c:ser>
        <c:ser>
          <c:idx val="1"/>
          <c:order val="1"/>
          <c:tx>
            <c:strRef>
              <c:f>'Ark1'!$A$3</c:f>
              <c:strCache>
                <c:ptCount val="1"/>
                <c:pt idx="0">
                  <c:v>Mobil</c:v>
                </c:pt>
              </c:strCache>
            </c:strRef>
          </c:tx>
          <c:spPr>
            <a:ln>
              <a:solidFill>
                <a:srgbClr val="0070C0"/>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'Ark1'!$B$1:$W$1</c:f>
              <c:strCache>
                <c:ptCount val="22"/>
                <c:pt idx="0">
                  <c:v>1Q 2021</c:v>
                </c:pt>
                <c:pt idx="1">
                  <c:v>2Q 2021</c:v>
                </c:pt>
                <c:pt idx="2">
                  <c:v>3Q 2021</c:v>
                </c:pt>
                <c:pt idx="3">
                  <c:v>4Q 2021</c:v>
                </c:pt>
                <c:pt idx="4">
                  <c:v>1Q 2022</c:v>
                </c:pt>
                <c:pt idx="5">
                  <c:v>2Q 2022</c:v>
                </c:pt>
                <c:pt idx="6">
                  <c:v>3Q 2022</c:v>
                </c:pt>
                <c:pt idx="7">
                  <c:v>4Q 2022</c:v>
                </c:pt>
                <c:pt idx="8">
                  <c:v>1Q 2023</c:v>
                </c:pt>
                <c:pt idx="9">
                  <c:v>2Q 2023</c:v>
                </c:pt>
                <c:pt idx="10">
                  <c:v>3Q 2023</c:v>
                </c:pt>
                <c:pt idx="11">
                  <c:v>4Q 2023</c:v>
                </c:pt>
                <c:pt idx="12">
                  <c:v>1Q 2024</c:v>
                </c:pt>
                <c:pt idx="13">
                  <c:v>2Q 2024</c:v>
                </c:pt>
                <c:pt idx="14">
                  <c:v>3Q 2024</c:v>
                </c:pt>
                <c:pt idx="15">
                  <c:v>4Q 2024</c:v>
                </c:pt>
                <c:pt idx="16">
                  <c:v>1Q 2025</c:v>
                </c:pt>
                <c:pt idx="17">
                  <c:v>2Q 2025</c:v>
                </c:pt>
                <c:pt idx="18">
                  <c:v>3Q 2025</c:v>
                </c:pt>
                <c:pt idx="19">
                  <c:v>4Q 2025</c:v>
                </c:pt>
                <c:pt idx="20">
                  <c:v>1Q 2026</c:v>
                </c:pt>
                <c:pt idx="21">
                  <c:v>2Q 2026</c:v>
                </c:pt>
              </c:strCache>
            </c:strRef>
          </c:cat>
          <c:val>
            <c:numRef>
              <c:f>'Ark1'!$B$3:$W$3</c:f>
              <c:numCache>
                <c:formatCode>0</c:formatCode>
                <c:ptCount val="22"/>
                <c:pt idx="0">
                  <c:v>68</c:v>
                </c:pt>
                <c:pt idx="1">
                  <c:v>70</c:v>
                </c:pt>
                <c:pt idx="2">
                  <c:v>71</c:v>
                </c:pt>
                <c:pt idx="3">
                  <c:v>70</c:v>
                </c:pt>
                <c:pt idx="4">
                  <c:v>70</c:v>
                </c:pt>
                <c:pt idx="5">
                  <c:v>72</c:v>
                </c:pt>
                <c:pt idx="6">
                  <c:v>74</c:v>
                </c:pt>
                <c:pt idx="7">
                  <c:v>72</c:v>
                </c:pt>
                <c:pt idx="8">
                  <c:v>71</c:v>
                </c:pt>
                <c:pt idx="9">
                  <c:v>73</c:v>
                </c:pt>
                <c:pt idx="10">
                  <c:v>73</c:v>
                </c:pt>
                <c:pt idx="11">
                  <c:v>73</c:v>
                </c:pt>
                <c:pt idx="12">
                  <c:v>74</c:v>
                </c:pt>
                <c:pt idx="13">
                  <c:v>75</c:v>
                </c:pt>
                <c:pt idx="14">
                  <c:v>76</c:v>
                </c:pt>
                <c:pt idx="15">
                  <c:v>74</c:v>
                </c:pt>
                <c:pt idx="16">
                  <c:v>74</c:v>
                </c:pt>
                <c:pt idx="17">
                  <c:v>76</c:v>
                </c:pt>
                <c:pt idx="18">
                  <c:v>77</c:v>
                </c:pt>
                <c:pt idx="19">
                  <c:v>76</c:v>
                </c:pt>
                <c:pt idx="20">
                  <c:v>76</c:v>
                </c:pt>
                <c:pt idx="21">
                  <c:v>77</c:v>
                </c:pt>
              </c:numCache>
            </c:numRef>
          </c:val>
          <c:smooth val="1"/>
          <c:extLst>
            <c:ext xmlns:c16="http://schemas.microsoft.com/office/drawing/2014/chart" uri="{C3380CC4-5D6E-409C-BE32-E72D297353CC}">
              <c16:uniqueId val="{00000004-7DA1-427E-A436-FB306F7E5D12}"/>
            </c:ext>
          </c:extLst>
        </c:ser>
        <c:ser>
          <c:idx val="2"/>
          <c:order val="2"/>
          <c:tx>
            <c:strRef>
              <c:f>'Ark1'!$A$4</c:f>
              <c:strCache>
                <c:ptCount val="1"/>
              </c:strCache>
            </c:strRef>
          </c:tx>
          <c:marker>
            <c:symbol val="none"/>
          </c:marker>
          <c:dLbls>
            <c:spPr>
              <a:noFill/>
              <a:ln>
                <a:noFill/>
              </a:ln>
              <a:effectLst/>
            </c:spPr>
            <c:txPr>
              <a:bodyPr wrap="square" lIns="38100" tIns="19050" rIns="38100" bIns="19050" anchor="ctr">
                <a:spAutoFit/>
              </a:bodyPr>
              <a:lstStyle/>
              <a:p>
                <a:pPr>
                  <a:defRPr sz="1400"/>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'Ark1'!$B$1:$W$1</c:f>
              <c:strCache>
                <c:ptCount val="22"/>
                <c:pt idx="0">
                  <c:v>1Q 2021</c:v>
                </c:pt>
                <c:pt idx="1">
                  <c:v>2Q 2021</c:v>
                </c:pt>
                <c:pt idx="2">
                  <c:v>3Q 2021</c:v>
                </c:pt>
                <c:pt idx="3">
                  <c:v>4Q 2021</c:v>
                </c:pt>
                <c:pt idx="4">
                  <c:v>1Q 2022</c:v>
                </c:pt>
                <c:pt idx="5">
                  <c:v>2Q 2022</c:v>
                </c:pt>
                <c:pt idx="6">
                  <c:v>3Q 2022</c:v>
                </c:pt>
                <c:pt idx="7">
                  <c:v>4Q 2022</c:v>
                </c:pt>
                <c:pt idx="8">
                  <c:v>1Q 2023</c:v>
                </c:pt>
                <c:pt idx="9">
                  <c:v>2Q 2023</c:v>
                </c:pt>
                <c:pt idx="10">
                  <c:v>3Q 2023</c:v>
                </c:pt>
                <c:pt idx="11">
                  <c:v>4Q 2023</c:v>
                </c:pt>
                <c:pt idx="12">
                  <c:v>1Q 2024</c:v>
                </c:pt>
                <c:pt idx="13">
                  <c:v>2Q 2024</c:v>
                </c:pt>
                <c:pt idx="14">
                  <c:v>3Q 2024</c:v>
                </c:pt>
                <c:pt idx="15">
                  <c:v>4Q 2024</c:v>
                </c:pt>
                <c:pt idx="16">
                  <c:v>1Q 2025</c:v>
                </c:pt>
                <c:pt idx="17">
                  <c:v>2Q 2025</c:v>
                </c:pt>
                <c:pt idx="18">
                  <c:v>3Q 2025</c:v>
                </c:pt>
                <c:pt idx="19">
                  <c:v>4Q 2025</c:v>
                </c:pt>
                <c:pt idx="20">
                  <c:v>1Q 2026</c:v>
                </c:pt>
                <c:pt idx="21">
                  <c:v>2Q 2026</c:v>
                </c:pt>
              </c:strCache>
            </c:strRef>
          </c:cat>
          <c:val>
            <c:numRef>
              <c:f>'Ark1'!$B$4:$W$4</c:f>
            </c:numRef>
          </c:val>
          <c:smooth val="1"/>
          <c:extLst>
            <c:ext xmlns:c16="http://schemas.microsoft.com/office/drawing/2014/chart" uri="{C3380CC4-5D6E-409C-BE32-E72D297353CC}">
              <c16:uniqueId val="{00000005-7DA1-427E-A436-FB306F7E5D12}"/>
            </c:ext>
          </c:extLst>
        </c:ser>
        <c:ser>
          <c:idx val="3"/>
          <c:order val="3"/>
          <c:tx>
            <c:strRef>
              <c:f>'Ark1'!$A$5</c:f>
              <c:strCache>
                <c:ptCount val="1"/>
                <c:pt idx="0">
                  <c:v>PC</c:v>
                </c:pt>
              </c:strCache>
            </c:strRef>
          </c:tx>
          <c:spPr>
            <a:ln>
              <a:solidFill>
                <a:srgbClr val="FFC000"/>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'Ark1'!$B$1:$W$1</c:f>
              <c:strCache>
                <c:ptCount val="22"/>
                <c:pt idx="0">
                  <c:v>1Q 2021</c:v>
                </c:pt>
                <c:pt idx="1">
                  <c:v>2Q 2021</c:v>
                </c:pt>
                <c:pt idx="2">
                  <c:v>3Q 2021</c:v>
                </c:pt>
                <c:pt idx="3">
                  <c:v>4Q 2021</c:v>
                </c:pt>
                <c:pt idx="4">
                  <c:v>1Q 2022</c:v>
                </c:pt>
                <c:pt idx="5">
                  <c:v>2Q 2022</c:v>
                </c:pt>
                <c:pt idx="6">
                  <c:v>3Q 2022</c:v>
                </c:pt>
                <c:pt idx="7">
                  <c:v>4Q 2022</c:v>
                </c:pt>
                <c:pt idx="8">
                  <c:v>1Q 2023</c:v>
                </c:pt>
                <c:pt idx="9">
                  <c:v>2Q 2023</c:v>
                </c:pt>
                <c:pt idx="10">
                  <c:v>3Q 2023</c:v>
                </c:pt>
                <c:pt idx="11">
                  <c:v>4Q 2023</c:v>
                </c:pt>
                <c:pt idx="12">
                  <c:v>1Q 2024</c:v>
                </c:pt>
                <c:pt idx="13">
                  <c:v>2Q 2024</c:v>
                </c:pt>
                <c:pt idx="14">
                  <c:v>3Q 2024</c:v>
                </c:pt>
                <c:pt idx="15">
                  <c:v>4Q 2024</c:v>
                </c:pt>
                <c:pt idx="16">
                  <c:v>1Q 2025</c:v>
                </c:pt>
                <c:pt idx="17">
                  <c:v>2Q 2025</c:v>
                </c:pt>
                <c:pt idx="18">
                  <c:v>3Q 2025</c:v>
                </c:pt>
                <c:pt idx="19">
                  <c:v>4Q 2025</c:v>
                </c:pt>
                <c:pt idx="20">
                  <c:v>1Q 2026</c:v>
                </c:pt>
                <c:pt idx="21">
                  <c:v>2Q 2026</c:v>
                </c:pt>
              </c:strCache>
            </c:strRef>
          </c:cat>
          <c:val>
            <c:numRef>
              <c:f>'Ark1'!$B$5:$W$5</c:f>
              <c:numCache>
                <c:formatCode>0</c:formatCode>
                <c:ptCount val="22"/>
                <c:pt idx="0">
                  <c:v>21</c:v>
                </c:pt>
                <c:pt idx="1">
                  <c:v>19</c:v>
                </c:pt>
                <c:pt idx="2">
                  <c:v>19</c:v>
                </c:pt>
                <c:pt idx="3">
                  <c:v>19</c:v>
                </c:pt>
                <c:pt idx="4">
                  <c:v>19</c:v>
                </c:pt>
                <c:pt idx="5">
                  <c:v>18</c:v>
                </c:pt>
                <c:pt idx="6">
                  <c:v>17</c:v>
                </c:pt>
                <c:pt idx="7">
                  <c:v>18</c:v>
                </c:pt>
                <c:pt idx="8">
                  <c:v>18</c:v>
                </c:pt>
                <c:pt idx="9">
                  <c:v>17</c:v>
                </c:pt>
                <c:pt idx="10">
                  <c:v>17</c:v>
                </c:pt>
                <c:pt idx="11">
                  <c:v>17</c:v>
                </c:pt>
                <c:pt idx="12">
                  <c:v>16</c:v>
                </c:pt>
                <c:pt idx="13">
                  <c:v>15</c:v>
                </c:pt>
                <c:pt idx="14">
                  <c:v>14</c:v>
                </c:pt>
                <c:pt idx="15">
                  <c:v>15</c:v>
                </c:pt>
                <c:pt idx="16">
                  <c:v>15</c:v>
                </c:pt>
                <c:pt idx="17">
                  <c:v>14</c:v>
                </c:pt>
                <c:pt idx="18">
                  <c:v>13</c:v>
                </c:pt>
                <c:pt idx="19">
                  <c:v>13</c:v>
                </c:pt>
                <c:pt idx="20">
                  <c:v>14</c:v>
                </c:pt>
                <c:pt idx="21">
                  <c:v>13</c:v>
                </c:pt>
              </c:numCache>
            </c:numRef>
          </c:val>
          <c:smooth val="1"/>
          <c:extLst>
            <c:ext xmlns:c16="http://schemas.microsoft.com/office/drawing/2014/chart" uri="{C3380CC4-5D6E-409C-BE32-E72D297353CC}">
              <c16:uniqueId val="{00000006-7DA1-427E-A436-FB306F7E5D12}"/>
            </c:ext>
          </c:extLst>
        </c:ser>
        <c:ser>
          <c:idx val="4"/>
          <c:order val="4"/>
          <c:tx>
            <c:strRef>
              <c:f>'Ark1'!$A$6</c:f>
              <c:strCache>
                <c:ptCount val="1"/>
                <c:pt idx="0">
                  <c:v>Nettbrett</c:v>
                </c:pt>
              </c:strCache>
            </c:strRef>
          </c:tx>
          <c:spPr>
            <a:ln>
              <a:solidFill>
                <a:srgbClr val="E10000"/>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'Ark1'!$B$1:$W$1</c:f>
              <c:strCache>
                <c:ptCount val="22"/>
                <c:pt idx="0">
                  <c:v>1Q 2021</c:v>
                </c:pt>
                <c:pt idx="1">
                  <c:v>2Q 2021</c:v>
                </c:pt>
                <c:pt idx="2">
                  <c:v>3Q 2021</c:v>
                </c:pt>
                <c:pt idx="3">
                  <c:v>4Q 2021</c:v>
                </c:pt>
                <c:pt idx="4">
                  <c:v>1Q 2022</c:v>
                </c:pt>
                <c:pt idx="5">
                  <c:v>2Q 2022</c:v>
                </c:pt>
                <c:pt idx="6">
                  <c:v>3Q 2022</c:v>
                </c:pt>
                <c:pt idx="7">
                  <c:v>4Q 2022</c:v>
                </c:pt>
                <c:pt idx="8">
                  <c:v>1Q 2023</c:v>
                </c:pt>
                <c:pt idx="9">
                  <c:v>2Q 2023</c:v>
                </c:pt>
                <c:pt idx="10">
                  <c:v>3Q 2023</c:v>
                </c:pt>
                <c:pt idx="11">
                  <c:v>4Q 2023</c:v>
                </c:pt>
                <c:pt idx="12">
                  <c:v>1Q 2024</c:v>
                </c:pt>
                <c:pt idx="13">
                  <c:v>2Q 2024</c:v>
                </c:pt>
                <c:pt idx="14">
                  <c:v>3Q 2024</c:v>
                </c:pt>
                <c:pt idx="15">
                  <c:v>4Q 2024</c:v>
                </c:pt>
                <c:pt idx="16">
                  <c:v>1Q 2025</c:v>
                </c:pt>
                <c:pt idx="17">
                  <c:v>2Q 2025</c:v>
                </c:pt>
                <c:pt idx="18">
                  <c:v>3Q 2025</c:v>
                </c:pt>
                <c:pt idx="19">
                  <c:v>4Q 2025</c:v>
                </c:pt>
                <c:pt idx="20">
                  <c:v>1Q 2026</c:v>
                </c:pt>
                <c:pt idx="21">
                  <c:v>2Q 2026</c:v>
                </c:pt>
              </c:strCache>
            </c:strRef>
          </c:cat>
          <c:val>
            <c:numRef>
              <c:f>'Ark1'!$B$6:$W$6</c:f>
              <c:numCache>
                <c:formatCode>0</c:formatCode>
                <c:ptCount val="22"/>
                <c:pt idx="0">
                  <c:v>11</c:v>
                </c:pt>
                <c:pt idx="1">
                  <c:v>11</c:v>
                </c:pt>
                <c:pt idx="2">
                  <c:v>11</c:v>
                </c:pt>
                <c:pt idx="3">
                  <c:v>11</c:v>
                </c:pt>
                <c:pt idx="4">
                  <c:v>11</c:v>
                </c:pt>
                <c:pt idx="5">
                  <c:v>10</c:v>
                </c:pt>
                <c:pt idx="6">
                  <c:v>10</c:v>
                </c:pt>
                <c:pt idx="7">
                  <c:v>10</c:v>
                </c:pt>
                <c:pt idx="8">
                  <c:v>10</c:v>
                </c:pt>
                <c:pt idx="9">
                  <c:v>10</c:v>
                </c:pt>
                <c:pt idx="10">
                  <c:v>10</c:v>
                </c:pt>
                <c:pt idx="11">
                  <c:v>11</c:v>
                </c:pt>
                <c:pt idx="12">
                  <c:v>11</c:v>
                </c:pt>
                <c:pt idx="13">
                  <c:v>10</c:v>
                </c:pt>
                <c:pt idx="14">
                  <c:v>11</c:v>
                </c:pt>
                <c:pt idx="15">
                  <c:v>11</c:v>
                </c:pt>
                <c:pt idx="16">
                  <c:v>11</c:v>
                </c:pt>
                <c:pt idx="17">
                  <c:v>10</c:v>
                </c:pt>
                <c:pt idx="18">
                  <c:v>10</c:v>
                </c:pt>
                <c:pt idx="19">
                  <c:v>10</c:v>
                </c:pt>
                <c:pt idx="20">
                  <c:v>10</c:v>
                </c:pt>
                <c:pt idx="21">
                  <c:v>10</c:v>
                </c:pt>
              </c:numCache>
            </c:numRef>
          </c:val>
          <c:smooth val="0"/>
          <c:extLst>
            <c:ext xmlns:c16="http://schemas.microsoft.com/office/drawing/2014/chart" uri="{C3380CC4-5D6E-409C-BE32-E72D297353CC}">
              <c16:uniqueId val="{00000000-ED5A-4600-9F2B-799BF67AE5FA}"/>
            </c:ext>
          </c:extLst>
        </c:ser>
        <c:dLbls>
          <c:showLegendKey val="0"/>
          <c:showVal val="0"/>
          <c:showCatName val="0"/>
          <c:showSerName val="0"/>
          <c:showPercent val="0"/>
          <c:showBubbleSize val="0"/>
        </c:dLbls>
        <c:smooth val="0"/>
        <c:axId val="588472736"/>
        <c:axId val="588469208"/>
      </c:lineChart>
      <c:catAx>
        <c:axId val="588472736"/>
        <c:scaling>
          <c:orientation val="minMax"/>
        </c:scaling>
        <c:delete val="0"/>
        <c:axPos val="b"/>
        <c:numFmt formatCode="General" sourceLinked="0"/>
        <c:majorTickMark val="none"/>
        <c:minorTickMark val="none"/>
        <c:tickLblPos val="nextTo"/>
        <c:spPr>
          <a:ln>
            <a:solidFill>
              <a:schemeClr val="bg1">
                <a:lumMod val="50000"/>
              </a:schemeClr>
            </a:solidFill>
          </a:ln>
        </c:spPr>
        <c:txPr>
          <a:bodyPr/>
          <a:lstStyle/>
          <a:p>
            <a:pPr>
              <a:defRPr sz="1050" b="0">
                <a:solidFill>
                  <a:srgbClr val="000000"/>
                </a:solidFill>
              </a:defRPr>
            </a:pPr>
            <a:endParaRPr lang="nb-NO"/>
          </a:p>
        </c:txPr>
        <c:crossAx val="588469208"/>
        <c:crosses val="autoZero"/>
        <c:auto val="0"/>
        <c:lblAlgn val="ctr"/>
        <c:lblOffset val="100"/>
        <c:noMultiLvlLbl val="0"/>
      </c:catAx>
      <c:valAx>
        <c:axId val="588469208"/>
        <c:scaling>
          <c:orientation val="minMax"/>
          <c:max val="80"/>
          <c:min val="0"/>
        </c:scaling>
        <c:delete val="1"/>
        <c:axPos val="l"/>
        <c:numFmt formatCode="#,##0" sourceLinked="0"/>
        <c:majorTickMark val="out"/>
        <c:minorTickMark val="none"/>
        <c:tickLblPos val="nextTo"/>
        <c:crossAx val="588472736"/>
        <c:crosses val="autoZero"/>
        <c:crossBetween val="between"/>
        <c:majorUnit val="25"/>
        <c:minorUnit val="1"/>
      </c:valAx>
      <c:spPr>
        <a:noFill/>
        <a:ln w="25400">
          <a:noFill/>
        </a:ln>
      </c:spPr>
    </c:plotArea>
    <c:legend>
      <c:legendPos val="b"/>
      <c:layout>
        <c:manualLayout>
          <c:xMode val="edge"/>
          <c:yMode val="edge"/>
          <c:x val="1.5737399009198856E-2"/>
          <c:y val="0.33760761944124495"/>
          <c:w val="0.16072233216537513"/>
          <c:h val="0.23326211886838902"/>
        </c:manualLayout>
      </c:layout>
      <c:overlay val="0"/>
      <c:spPr>
        <a:ln w="19050">
          <a:solidFill>
            <a:srgbClr val="FFFFFF">
              <a:lumMod val="50000"/>
            </a:srgbClr>
          </a:solidFill>
        </a:ln>
      </c:spPr>
      <c:txPr>
        <a:bodyPr/>
        <a:lstStyle/>
        <a:p>
          <a:pPr>
            <a:defRPr sz="1800" b="0">
              <a:solidFill>
                <a:srgbClr val="333333"/>
              </a:solidFill>
            </a:defRPr>
          </a:pPr>
          <a:endParaRPr lang="nb-NO"/>
        </a:p>
      </c:txPr>
    </c:legend>
    <c:plotVisOnly val="1"/>
    <c:dispBlanksAs val="gap"/>
    <c:showDLblsOverMax val="0"/>
  </c:chart>
  <c:txPr>
    <a:bodyPr/>
    <a:lstStyle/>
    <a:p>
      <a:pPr>
        <a:defRPr sz="1800"/>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2.5814881764314894E-2"/>
          <c:y val="4.5908847831672539E-2"/>
          <c:w val="0.99394201758021983"/>
          <c:h val="0.89475971333077164"/>
        </c:manualLayout>
      </c:layout>
      <c:lineChart>
        <c:grouping val="standard"/>
        <c:varyColors val="0"/>
        <c:ser>
          <c:idx val="1"/>
          <c:order val="0"/>
          <c:tx>
            <c:strRef>
              <c:f>'Ark1'!$A$2</c:f>
              <c:strCache>
                <c:ptCount val="1"/>
                <c:pt idx="0">
                  <c:v>Totalt (aviser)</c:v>
                </c:pt>
              </c:strCache>
            </c:strRef>
          </c:tx>
          <c:spPr>
            <a:ln>
              <a:solidFill>
                <a:schemeClr val="bg1">
                  <a:lumMod val="50000"/>
                </a:schemeClr>
              </a:solidFill>
            </a:ln>
          </c:spPr>
          <c:marker>
            <c:symbol val="none"/>
          </c:marker>
          <c:dLbls>
            <c:spPr>
              <a:noFill/>
              <a:ln>
                <a:noFill/>
              </a:ln>
              <a:effectLst/>
            </c:spPr>
            <c:dLblPos val="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'Ark1'!$B$1:$AT$1</c:f>
              <c:strCache>
                <c:ptCount val="26"/>
                <c:pt idx="0">
                  <c:v>97</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2024/2025</c:v>
                </c:pt>
              </c:strCache>
            </c:strRef>
          </c:cat>
          <c:val>
            <c:numRef>
              <c:f>'Ark1'!$B$2:$AU$2</c:f>
            </c:numRef>
          </c:val>
          <c:smooth val="1"/>
          <c:extLst>
            <c:ext xmlns:c16="http://schemas.microsoft.com/office/drawing/2014/chart" uri="{C3380CC4-5D6E-409C-BE32-E72D297353CC}">
              <c16:uniqueId val="{00000000-7FDB-4647-A626-D9F314DA0CE2}"/>
            </c:ext>
          </c:extLst>
        </c:ser>
        <c:ser>
          <c:idx val="0"/>
          <c:order val="1"/>
          <c:tx>
            <c:strRef>
              <c:f>'Ark1'!$A$3</c:f>
              <c:strCache>
                <c:ptCount val="1"/>
                <c:pt idx="0">
                  <c:v>Nettaviser</c:v>
                </c:pt>
              </c:strCache>
            </c:strRef>
          </c:tx>
          <c:spPr>
            <a:ln>
              <a:solidFill>
                <a:srgbClr val="00B6FF"/>
              </a:solidFill>
            </a:ln>
          </c:spPr>
          <c:marker>
            <c:symbol val="none"/>
          </c:marker>
          <c:dLbls>
            <c:spPr>
              <a:noFill/>
              <a:ln>
                <a:noFill/>
              </a:ln>
              <a:effectLst/>
            </c:spPr>
            <c:dLblPos val="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'Ark1'!$B$1:$AT$1</c:f>
              <c:strCache>
                <c:ptCount val="26"/>
                <c:pt idx="0">
                  <c:v>97</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2024/2025</c:v>
                </c:pt>
              </c:strCache>
            </c:strRef>
          </c:cat>
          <c:val>
            <c:numRef>
              <c:f>'Ark1'!$B$3:$AU$3</c:f>
            </c:numRef>
          </c:val>
          <c:smooth val="1"/>
          <c:extLst>
            <c:ext xmlns:c16="http://schemas.microsoft.com/office/drawing/2014/chart" uri="{C3380CC4-5D6E-409C-BE32-E72D297353CC}">
              <c16:uniqueId val="{00000006-B3D7-46E5-9585-8729680A89F4}"/>
            </c:ext>
          </c:extLst>
        </c:ser>
        <c:ser>
          <c:idx val="2"/>
          <c:order val="2"/>
          <c:tx>
            <c:strRef>
              <c:f>'Ark1'!$A$12</c:f>
              <c:strCache>
                <c:ptCount val="1"/>
                <c:pt idx="0">
                  <c:v>Nettaviser</c:v>
                </c:pt>
              </c:strCache>
            </c:strRef>
          </c:tx>
          <c:spPr>
            <a:ln>
              <a:solidFill>
                <a:srgbClr val="ED6666"/>
              </a:solidFill>
            </a:ln>
          </c:spPr>
          <c:marker>
            <c:symbol val="none"/>
          </c:marker>
          <c:dLbls>
            <c:dLbl>
              <c:idx val="25"/>
              <c:layout>
                <c:manualLayout>
                  <c:x val="-2.2694440054898332E-2"/>
                  <c:y val="1.13551621257627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82-45E7-B5DB-E8C8C03FFA44}"/>
                </c:ext>
              </c:extLst>
            </c:dLbl>
            <c:dLbl>
              <c:idx val="26"/>
              <c:layout>
                <c:manualLayout>
                  <c:x val="0"/>
                  <c:y val="4.28423271405192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73-4C49-A787-EB77C60BFD1A}"/>
                </c:ext>
              </c:extLst>
            </c:dLbl>
            <c:spPr>
              <a:noFill/>
              <a:ln>
                <a:noFill/>
              </a:ln>
              <a:effectLst/>
            </c:spPr>
            <c:txPr>
              <a:bodyPr wrap="square" lIns="38100" tIns="19050" rIns="38100" bIns="19050" anchor="ctr">
                <a:spAutoFit/>
              </a:bodyPr>
              <a:lstStyle/>
              <a:p>
                <a:pPr>
                  <a:defRPr sz="1400"/>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'Ark1'!$B$1:$AT$1</c:f>
              <c:strCache>
                <c:ptCount val="26"/>
                <c:pt idx="0">
                  <c:v>97</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2024/2025</c:v>
                </c:pt>
              </c:strCache>
            </c:strRef>
          </c:cat>
          <c:val>
            <c:numRef>
              <c:f>'Ark1'!$B$12:$AU$12</c:f>
              <c:numCache>
                <c:formatCode>0</c:formatCode>
                <c:ptCount val="27"/>
                <c:pt idx="0">
                  <c:v>1</c:v>
                </c:pt>
                <c:pt idx="1">
                  <c:v>12</c:v>
                </c:pt>
                <c:pt idx="2">
                  <c:v>14</c:v>
                </c:pt>
                <c:pt idx="3">
                  <c:v>18</c:v>
                </c:pt>
                <c:pt idx="4">
                  <c:v>22</c:v>
                </c:pt>
                <c:pt idx="5">
                  <c:v>27</c:v>
                </c:pt>
                <c:pt idx="6">
                  <c:v>32</c:v>
                </c:pt>
                <c:pt idx="7">
                  <c:v>36</c:v>
                </c:pt>
                <c:pt idx="8">
                  <c:v>40</c:v>
                </c:pt>
                <c:pt idx="9">
                  <c:v>45</c:v>
                </c:pt>
                <c:pt idx="10">
                  <c:v>49</c:v>
                </c:pt>
                <c:pt idx="11">
                  <c:v>52</c:v>
                </c:pt>
                <c:pt idx="12">
                  <c:v>54</c:v>
                </c:pt>
                <c:pt idx="13">
                  <c:v>57</c:v>
                </c:pt>
                <c:pt idx="14">
                  <c:v>61</c:v>
                </c:pt>
                <c:pt idx="15">
                  <c:v>60</c:v>
                </c:pt>
                <c:pt idx="16">
                  <c:v>61</c:v>
                </c:pt>
                <c:pt idx="17">
                  <c:v>62</c:v>
                </c:pt>
                <c:pt idx="18">
                  <c:v>62</c:v>
                </c:pt>
                <c:pt idx="19">
                  <c:v>63</c:v>
                </c:pt>
                <c:pt idx="20">
                  <c:v>66</c:v>
                </c:pt>
                <c:pt idx="21">
                  <c:v>71</c:v>
                </c:pt>
                <c:pt idx="22">
                  <c:v>74</c:v>
                </c:pt>
                <c:pt idx="23">
                  <c:v>74</c:v>
                </c:pt>
                <c:pt idx="24">
                  <c:v>73</c:v>
                </c:pt>
                <c:pt idx="25">
                  <c:v>70</c:v>
                </c:pt>
                <c:pt idx="26">
                  <c:v>69</c:v>
                </c:pt>
              </c:numCache>
            </c:numRef>
          </c:val>
          <c:smooth val="1"/>
          <c:extLst>
            <c:ext xmlns:c16="http://schemas.microsoft.com/office/drawing/2014/chart" uri="{C3380CC4-5D6E-409C-BE32-E72D297353CC}">
              <c16:uniqueId val="{00000007-B3D7-46E5-9585-8729680A89F4}"/>
            </c:ext>
          </c:extLst>
        </c:ser>
        <c:ser>
          <c:idx val="3"/>
          <c:order val="3"/>
          <c:tx>
            <c:strRef>
              <c:f>'Ark1'!$A$13</c:f>
              <c:strCache>
                <c:ptCount val="1"/>
                <c:pt idx="0">
                  <c:v>Strømming (video)</c:v>
                </c:pt>
              </c:strCache>
            </c:strRef>
          </c:tx>
          <c:spPr>
            <a:ln>
              <a:solidFill>
                <a:srgbClr val="00B6FF"/>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'Ark1'!$B$1:$AT$1</c:f>
              <c:strCache>
                <c:ptCount val="26"/>
                <c:pt idx="0">
                  <c:v>97</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2024/2025</c:v>
                </c:pt>
              </c:strCache>
            </c:strRef>
          </c:cat>
          <c:val>
            <c:numRef>
              <c:f>'Ark1'!$B$13:$AU$13</c:f>
              <c:numCache>
                <c:formatCode>General</c:formatCode>
                <c:ptCount val="27"/>
                <c:pt idx="13" formatCode="0">
                  <c:v>26.6</c:v>
                </c:pt>
                <c:pt idx="14" formatCode="0">
                  <c:v>31.6</c:v>
                </c:pt>
                <c:pt idx="15" formatCode="0">
                  <c:v>39.700000000000003</c:v>
                </c:pt>
                <c:pt idx="16" formatCode="0">
                  <c:v>47.7</c:v>
                </c:pt>
                <c:pt idx="17" formatCode="0">
                  <c:v>48.7</c:v>
                </c:pt>
                <c:pt idx="18" formatCode="0">
                  <c:v>52</c:v>
                </c:pt>
                <c:pt idx="19" formatCode="0">
                  <c:v>57.5</c:v>
                </c:pt>
                <c:pt idx="20" formatCode="0">
                  <c:v>61.1</c:v>
                </c:pt>
                <c:pt idx="21" formatCode="0">
                  <c:v>65.2</c:v>
                </c:pt>
                <c:pt idx="22" formatCode="0">
                  <c:v>69.900000000000006</c:v>
                </c:pt>
                <c:pt idx="23" formatCode="0">
                  <c:v>71</c:v>
                </c:pt>
                <c:pt idx="24" formatCode="0">
                  <c:v>73</c:v>
                </c:pt>
                <c:pt idx="25" formatCode="0">
                  <c:v>74</c:v>
                </c:pt>
                <c:pt idx="26" formatCode="0">
                  <c:v>76</c:v>
                </c:pt>
              </c:numCache>
            </c:numRef>
          </c:val>
          <c:smooth val="1"/>
          <c:extLst>
            <c:ext xmlns:c16="http://schemas.microsoft.com/office/drawing/2014/chart" uri="{C3380CC4-5D6E-409C-BE32-E72D297353CC}">
              <c16:uniqueId val="{00000000-8EC5-4F9A-AB42-B449FBE9B791}"/>
            </c:ext>
          </c:extLst>
        </c:ser>
        <c:ser>
          <c:idx val="4"/>
          <c:order val="4"/>
          <c:tx>
            <c:strRef>
              <c:f>'Ark1'!$A$11</c:f>
              <c:strCache>
                <c:ptCount val="1"/>
                <c:pt idx="0">
                  <c:v>Podkast</c:v>
                </c:pt>
              </c:strCache>
            </c:strRef>
          </c:tx>
          <c:spPr>
            <a:ln>
              <a:solidFill>
                <a:schemeClr val="bg1">
                  <a:lumMod val="50000"/>
                </a:schemeClr>
              </a:solidFill>
            </a:ln>
          </c:spPr>
          <c:marker>
            <c:symbol val="none"/>
          </c:marker>
          <c:dLbls>
            <c:spPr>
              <a:noFill/>
              <a:ln>
                <a:noFill/>
              </a:ln>
              <a:effectLst/>
            </c:spPr>
            <c:txPr>
              <a:bodyPr wrap="square" lIns="38100" tIns="19050" rIns="38100" bIns="19050" anchor="ctr">
                <a:spAutoFit/>
              </a:bodyPr>
              <a:lstStyle/>
              <a:p>
                <a:pPr>
                  <a:defRPr sz="1400"/>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'Ark1'!$B$1:$AT$1</c:f>
              <c:strCache>
                <c:ptCount val="26"/>
                <c:pt idx="0">
                  <c:v>97</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2024/2025</c:v>
                </c:pt>
              </c:strCache>
            </c:strRef>
          </c:cat>
          <c:val>
            <c:numRef>
              <c:f>'Ark1'!$B$11:$AU$11</c:f>
              <c:numCache>
                <c:formatCode>General</c:formatCode>
                <c:ptCount val="27"/>
                <c:pt idx="16" formatCode="0">
                  <c:v>2</c:v>
                </c:pt>
                <c:pt idx="17" formatCode="0">
                  <c:v>3</c:v>
                </c:pt>
                <c:pt idx="18" formatCode="0">
                  <c:v>4</c:v>
                </c:pt>
                <c:pt idx="19" formatCode="0">
                  <c:v>8</c:v>
                </c:pt>
                <c:pt idx="20" formatCode="0">
                  <c:v>14</c:v>
                </c:pt>
                <c:pt idx="21" formatCode="0">
                  <c:v>15</c:v>
                </c:pt>
                <c:pt idx="22" formatCode="0">
                  <c:v>17</c:v>
                </c:pt>
                <c:pt idx="23" formatCode="0">
                  <c:v>18</c:v>
                </c:pt>
                <c:pt idx="24" formatCode="0">
                  <c:v>20</c:v>
                </c:pt>
                <c:pt idx="25" formatCode="0">
                  <c:v>21</c:v>
                </c:pt>
                <c:pt idx="26" formatCode="0">
                  <c:v>22</c:v>
                </c:pt>
              </c:numCache>
            </c:numRef>
          </c:val>
          <c:smooth val="1"/>
          <c:extLst>
            <c:ext xmlns:c16="http://schemas.microsoft.com/office/drawing/2014/chart" uri="{C3380CC4-5D6E-409C-BE32-E72D297353CC}">
              <c16:uniqueId val="{00000001-8EC5-4F9A-AB42-B449FBE9B791}"/>
            </c:ext>
          </c:extLst>
        </c:ser>
        <c:ser>
          <c:idx val="5"/>
          <c:order val="5"/>
          <c:tx>
            <c:strRef>
              <c:f>'Ark1'!#REF!</c:f>
              <c:strCache>
                <c:ptCount val="1"/>
                <c:pt idx="0">
                  <c:v>#REF!</c:v>
                </c:pt>
              </c:strCache>
            </c:strRef>
          </c:tx>
          <c:spPr>
            <a:ln>
              <a:solidFill>
                <a:srgbClr val="66E466"/>
              </a:solidFill>
            </a:ln>
          </c:spPr>
          <c:marker>
            <c:symbol val="none"/>
          </c:marker>
          <c:dLbls>
            <c:delete val="1"/>
          </c:dLbls>
          <c:cat>
            <c:strRef>
              <c:f>'Ark1'!$B$1:$AT$1</c:f>
              <c:strCache>
                <c:ptCount val="26"/>
                <c:pt idx="0">
                  <c:v>97</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2024/2025</c:v>
                </c:pt>
              </c:strCache>
            </c:strRef>
          </c:cat>
          <c:val>
            <c:numRef>
              <c:f>'Ark1'!#REF!</c:f>
              <c:numCache>
                <c:formatCode>General</c:formatCode>
                <c:ptCount val="1"/>
                <c:pt idx="0">
                  <c:v>1</c:v>
                </c:pt>
              </c:numCache>
            </c:numRef>
          </c:val>
          <c:smooth val="1"/>
          <c:extLst>
            <c:ext xmlns:c16="http://schemas.microsoft.com/office/drawing/2014/chart" uri="{C3380CC4-5D6E-409C-BE32-E72D297353CC}">
              <c16:uniqueId val="{00000002-8EC5-4F9A-AB42-B449FBE9B791}"/>
            </c:ext>
          </c:extLst>
        </c:ser>
        <c:dLbls>
          <c:dLblPos val="r"/>
          <c:showLegendKey val="0"/>
          <c:showVal val="1"/>
          <c:showCatName val="0"/>
          <c:showSerName val="0"/>
          <c:showPercent val="0"/>
          <c:showBubbleSize val="0"/>
        </c:dLbls>
        <c:smooth val="0"/>
        <c:axId val="588482144"/>
        <c:axId val="588491552"/>
      </c:lineChart>
      <c:catAx>
        <c:axId val="588482144"/>
        <c:scaling>
          <c:orientation val="minMax"/>
        </c:scaling>
        <c:delete val="0"/>
        <c:axPos val="b"/>
        <c:numFmt formatCode="General" sourceLinked="0"/>
        <c:majorTickMark val="none"/>
        <c:minorTickMark val="none"/>
        <c:tickLblPos val="low"/>
        <c:txPr>
          <a:bodyPr rot="0"/>
          <a:lstStyle/>
          <a:p>
            <a:pPr>
              <a:defRPr sz="1100"/>
            </a:pPr>
            <a:endParaRPr lang="nb-NO"/>
          </a:p>
        </c:txPr>
        <c:crossAx val="588491552"/>
        <c:crosses val="autoZero"/>
        <c:auto val="1"/>
        <c:lblAlgn val="ctr"/>
        <c:lblOffset val="100"/>
        <c:noMultiLvlLbl val="0"/>
      </c:catAx>
      <c:valAx>
        <c:axId val="588491552"/>
        <c:scaling>
          <c:orientation val="minMax"/>
          <c:max val="80"/>
          <c:min val="0"/>
        </c:scaling>
        <c:delete val="1"/>
        <c:axPos val="l"/>
        <c:numFmt formatCode="0" sourceLinked="1"/>
        <c:majorTickMark val="out"/>
        <c:minorTickMark val="none"/>
        <c:tickLblPos val="nextTo"/>
        <c:crossAx val="588482144"/>
        <c:crosses val="autoZero"/>
        <c:crossBetween val="between"/>
        <c:majorUnit val="10"/>
        <c:minorUnit val="1"/>
      </c:valAx>
    </c:plotArea>
    <c:legend>
      <c:legendPos val="r"/>
      <c:legendEntry>
        <c:idx val="3"/>
        <c:delete val="1"/>
      </c:legendEntry>
      <c:layout>
        <c:manualLayout>
          <c:xMode val="edge"/>
          <c:yMode val="edge"/>
          <c:x val="3.657634557496961E-2"/>
          <c:y val="0.18665195766338608"/>
          <c:w val="0.24922196998391385"/>
          <c:h val="0.19645972892896471"/>
        </c:manualLayout>
      </c:layout>
      <c:overlay val="0"/>
      <c:spPr>
        <a:ln>
          <a:solidFill>
            <a:schemeClr val="accent1"/>
          </a:solidFill>
        </a:ln>
      </c:spPr>
      <c:txPr>
        <a:bodyPr/>
        <a:lstStyle/>
        <a:p>
          <a:pPr>
            <a:defRPr b="0"/>
          </a:pPr>
          <a:endParaRPr lang="nb-NO"/>
        </a:p>
      </c:txPr>
    </c:legend>
    <c:plotVisOnly val="1"/>
    <c:dispBlanksAs val="gap"/>
    <c:showDLblsOverMax val="0"/>
  </c:chart>
  <c:txPr>
    <a:bodyPr/>
    <a:lstStyle/>
    <a:p>
      <a:pPr>
        <a:defRPr sz="1800"/>
      </a:pPr>
      <a:endParaRPr lang="nb-NO"/>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814911309714207E-2"/>
          <c:y val="2.2727272727272728E-2"/>
          <c:w val="0.97437017738057163"/>
          <c:h val="0.88084148572337551"/>
        </c:manualLayout>
      </c:layout>
      <c:barChart>
        <c:barDir val="col"/>
        <c:grouping val="clustered"/>
        <c:varyColors val="1"/>
        <c:ser>
          <c:idx val="2"/>
          <c:order val="0"/>
          <c:tx>
            <c:strRef>
              <c:f>Sheet1!$B$1</c:f>
              <c:strCache>
                <c:ptCount val="1"/>
                <c:pt idx="0">
                  <c:v>Redaktørstyrte nyhetsnettsider inkl. TV 2 og NRK</c:v>
                </c:pt>
              </c:strCache>
            </c:strRef>
          </c:tx>
          <c:spPr>
            <a:solidFill>
              <a:srgbClr val="0032FF"/>
            </a:solidFill>
          </c:spPr>
          <c:invertIfNegative val="1"/>
          <c:dPt>
            <c:idx val="0"/>
            <c:invertIfNegative val="1"/>
            <c:bubble3D val="0"/>
            <c:spPr>
              <a:solidFill>
                <a:schemeClr val="tx1"/>
              </a:solidFill>
            </c:spPr>
            <c:extLst>
              <c:ext xmlns:c16="http://schemas.microsoft.com/office/drawing/2014/chart" uri="{C3380CC4-5D6E-409C-BE32-E72D297353CC}">
                <c16:uniqueId val="{00000001-EDDE-4683-A6CB-17CFFA9E9110}"/>
              </c:ext>
            </c:extLst>
          </c:dPt>
          <c:dLbls>
            <c:spPr>
              <a:noFill/>
              <a:ln>
                <a:noFill/>
              </a:ln>
              <a:effectLst/>
            </c:spPr>
            <c:txPr>
              <a:bodyPr/>
              <a:lstStyle/>
              <a:p>
                <a:pPr>
                  <a:defRPr sz="18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Sheet1!$A$2:$A$9</c:f>
              <c:strCache>
                <c:ptCount val="8"/>
                <c:pt idx="0">
                  <c:v>Alle</c:v>
                </c:pt>
                <c:pt idx="1">
                  <c:v>12-19 år</c:v>
                </c:pt>
                <c:pt idx="2">
                  <c:v>20-29 år</c:v>
                </c:pt>
                <c:pt idx="3">
                  <c:v>30-39 år</c:v>
                </c:pt>
                <c:pt idx="4">
                  <c:v>40-49 år</c:v>
                </c:pt>
                <c:pt idx="5">
                  <c:v>50-59 år</c:v>
                </c:pt>
                <c:pt idx="6">
                  <c:v>60-69 år</c:v>
                </c:pt>
                <c:pt idx="7">
                  <c:v>70 år+</c:v>
                </c:pt>
              </c:strCache>
            </c:strRef>
          </c:cat>
          <c:val>
            <c:numRef>
              <c:f>Sheet1!$B$2:$B$9</c:f>
              <c:numCache>
                <c:formatCode>General</c:formatCode>
                <c:ptCount val="8"/>
                <c:pt idx="0">
                  <c:v>77</c:v>
                </c:pt>
                <c:pt idx="1">
                  <c:v>45</c:v>
                </c:pt>
                <c:pt idx="2">
                  <c:v>67</c:v>
                </c:pt>
                <c:pt idx="3">
                  <c:v>80</c:v>
                </c:pt>
                <c:pt idx="4">
                  <c:v>86</c:v>
                </c:pt>
                <c:pt idx="5">
                  <c:v>87</c:v>
                </c:pt>
                <c:pt idx="6">
                  <c:v>85</c:v>
                </c:pt>
                <c:pt idx="7">
                  <c:v>79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EDDE-4683-A6CB-17CFFA9E9110}"/>
            </c:ext>
          </c:extLst>
        </c:ser>
        <c:dLbls>
          <c:showLegendKey val="0"/>
          <c:showVal val="0"/>
          <c:showCatName val="0"/>
          <c:showSerName val="0"/>
          <c:showPercent val="0"/>
          <c:showBubbleSize val="0"/>
        </c:dLbls>
        <c:gapWidth val="7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600" b="1"/>
            </a:pPr>
            <a:endParaRPr lang="nb-NO"/>
          </a:p>
        </c:txPr>
        <c:crossAx val="-2113994440"/>
        <c:crosses val="autoZero"/>
        <c:auto val="1"/>
        <c:lblAlgn val="ctr"/>
        <c:lblOffset val="100"/>
        <c:noMultiLvlLbl val="0"/>
      </c:catAx>
      <c:valAx>
        <c:axId val="-2113994440"/>
        <c:scaling>
          <c:orientation val="minMax"/>
        </c:scaling>
        <c:delete val="1"/>
        <c:axPos val="l"/>
        <c:majorGridlines>
          <c:spPr>
            <a:ln>
              <a:solidFill>
                <a:schemeClr val="bg1">
                  <a:lumMod val="95000"/>
                </a:schemeClr>
              </a:solidFill>
            </a:ln>
          </c:spPr>
        </c:majorGridlines>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000">
          <a:latin typeface="Geist Medium" pitchFamily="2" charset="77"/>
          <a:ea typeface="Geist Medium" pitchFamily="2" charset="77"/>
          <a:cs typeface="Geist Medium" pitchFamily="2" charset="77"/>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60CBB-0FA0-174E-9F7C-889C4C719050}"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3B949-0996-9948-8FD4-D2C202ED010C}" type="slidenum">
              <a:rPr lang="en-US" smtClean="0"/>
              <a:t>‹#›</a:t>
            </a:fld>
            <a:endParaRPr lang="en-US"/>
          </a:p>
        </p:txBody>
      </p:sp>
    </p:spTree>
    <p:extLst>
      <p:ext uri="{BB962C8B-B14F-4D97-AF65-F5344CB8AC3E}">
        <p14:creationId xmlns:p14="http://schemas.microsoft.com/office/powerpoint/2010/main" val="1993015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65900C33-90AE-4963-9AD8-3B07939F57E9}" type="slidenum">
              <a:rPr lang="en-GB" smtClean="0"/>
              <a:t>3</a:t>
            </a:fld>
            <a:endParaRPr lang="en-GB" dirty="0"/>
          </a:p>
        </p:txBody>
      </p:sp>
    </p:spTree>
    <p:extLst>
      <p:ext uri="{BB962C8B-B14F-4D97-AF65-F5344CB8AC3E}">
        <p14:creationId xmlns:p14="http://schemas.microsoft.com/office/powerpoint/2010/main" val="193985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a:xfrm>
            <a:off x="222919" y="4751272"/>
            <a:ext cx="6443424" cy="3887405"/>
          </a:xfrm>
        </p:spPr>
        <p:txBody>
          <a:bodyPr/>
          <a:lstStyle/>
          <a:p>
            <a:endParaRPr lang="nb-NO" b="0" dirty="0">
              <a:solidFill>
                <a:srgbClr val="000000"/>
              </a:solidFill>
            </a:endParaRPr>
          </a:p>
        </p:txBody>
      </p:sp>
      <p:sp>
        <p:nvSpPr>
          <p:cNvPr id="4" name="Slide Number Placeholder 3"/>
          <p:cNvSpPr>
            <a:spLocks noGrp="1"/>
          </p:cNvSpPr>
          <p:nvPr>
            <p:ph type="sldNum" sz="quarter" idx="10"/>
          </p:nvPr>
        </p:nvSpPr>
        <p:spPr/>
        <p:txBody>
          <a:bodyPr/>
          <a:lstStyle/>
          <a:p>
            <a:fld id="{65900C33-90AE-4963-9AD8-3B07939F57E9}" type="slidenum">
              <a:rPr lang="en-GB" smtClean="0"/>
              <a:t>4</a:t>
            </a:fld>
            <a:endParaRPr lang="en-GB" dirty="0"/>
          </a:p>
        </p:txBody>
      </p:sp>
    </p:spTree>
    <p:extLst>
      <p:ext uri="{BB962C8B-B14F-4D97-AF65-F5344CB8AC3E}">
        <p14:creationId xmlns:p14="http://schemas.microsoft.com/office/powerpoint/2010/main" val="147502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r>
              <a:rPr lang="nb-NO" dirty="0"/>
              <a:t>.</a:t>
            </a:r>
          </a:p>
        </p:txBody>
      </p:sp>
      <p:sp>
        <p:nvSpPr>
          <p:cNvPr id="4" name="Slide Number Placeholder 3"/>
          <p:cNvSpPr>
            <a:spLocks noGrp="1"/>
          </p:cNvSpPr>
          <p:nvPr>
            <p:ph type="sldNum" sz="quarter" idx="5"/>
          </p:nvPr>
        </p:nvSpPr>
        <p:spPr/>
        <p:txBody>
          <a:bodyPr/>
          <a:lstStyle/>
          <a:p>
            <a:fld id="{9A03B949-0996-9948-8FD4-D2C202ED010C}" type="slidenum">
              <a:rPr lang="en-US" smtClean="0"/>
              <a:t>5</a:t>
            </a:fld>
            <a:endParaRPr lang="en-US"/>
          </a:p>
        </p:txBody>
      </p:sp>
    </p:spTree>
    <p:extLst>
      <p:ext uri="{BB962C8B-B14F-4D97-AF65-F5344CB8AC3E}">
        <p14:creationId xmlns:p14="http://schemas.microsoft.com/office/powerpoint/2010/main" val="1416450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9A03B949-0996-9948-8FD4-D2C202ED010C}" type="slidenum">
              <a:rPr lang="en-US" smtClean="0"/>
              <a:t>6</a:t>
            </a:fld>
            <a:endParaRPr lang="en-US"/>
          </a:p>
        </p:txBody>
      </p:sp>
    </p:spTree>
    <p:extLst>
      <p:ext uri="{BB962C8B-B14F-4D97-AF65-F5344CB8AC3E}">
        <p14:creationId xmlns:p14="http://schemas.microsoft.com/office/powerpoint/2010/main" val="35054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9A03B949-0996-9948-8FD4-D2C202ED010C}" type="slidenum">
              <a:rPr lang="en-US" smtClean="0"/>
              <a:t>7</a:t>
            </a:fld>
            <a:endParaRPr lang="en-US"/>
          </a:p>
        </p:txBody>
      </p:sp>
    </p:spTree>
    <p:extLst>
      <p:ext uri="{BB962C8B-B14F-4D97-AF65-F5344CB8AC3E}">
        <p14:creationId xmlns:p14="http://schemas.microsoft.com/office/powerpoint/2010/main" val="3533135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pPr defTabSz="911931">
              <a:defRPr/>
            </a:pPr>
            <a:fld id="{65900C33-90AE-4963-9AD8-3B07939F57E9}" type="slidenum">
              <a:rPr lang="en-GB">
                <a:solidFill>
                  <a:prstClr val="black"/>
                </a:solidFill>
                <a:latin typeface="Calibri"/>
              </a:rPr>
              <a:pPr defTabSz="911931">
                <a:defRPr/>
              </a:pPr>
              <a:t>8</a:t>
            </a:fld>
            <a:endParaRPr lang="en-GB" dirty="0">
              <a:solidFill>
                <a:prstClr val="black"/>
              </a:solidFill>
              <a:latin typeface="Calibri"/>
            </a:endParaRPr>
          </a:p>
        </p:txBody>
      </p:sp>
    </p:spTree>
    <p:extLst>
      <p:ext uri="{BB962C8B-B14F-4D97-AF65-F5344CB8AC3E}">
        <p14:creationId xmlns:p14="http://schemas.microsoft.com/office/powerpoint/2010/main" val="3714574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4574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2FE78A-EE0D-149D-A80E-4525856DE8D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8362" y="6018076"/>
            <a:ext cx="2622836" cy="265082"/>
          </a:xfrm>
          <a:prstGeom prst="rect">
            <a:avLst/>
          </a:prstGeom>
        </p:spPr>
      </p:pic>
      <p:sp>
        <p:nvSpPr>
          <p:cNvPr id="6" name="Title 1">
            <a:extLst>
              <a:ext uri="{FF2B5EF4-FFF2-40B4-BE49-F238E27FC236}">
                <a16:creationId xmlns:a16="http://schemas.microsoft.com/office/drawing/2014/main" id="{F864A465-DDFA-B824-2D5C-50DAFC36FA25}"/>
              </a:ext>
            </a:extLst>
          </p:cNvPr>
          <p:cNvSpPr>
            <a:spLocks noGrp="1"/>
          </p:cNvSpPr>
          <p:nvPr>
            <p:ph type="ctrTitle"/>
          </p:nvPr>
        </p:nvSpPr>
        <p:spPr>
          <a:xfrm>
            <a:off x="628361" y="2097088"/>
            <a:ext cx="5105174" cy="1331912"/>
          </a:xfrm>
        </p:spPr>
        <p:txBody>
          <a:bodyPr lIns="0" anchor="t">
            <a:noAutofit/>
          </a:bodyPr>
          <a:lstStyle>
            <a:lvl1pPr algn="l">
              <a:lnSpc>
                <a:spcPts val="4800"/>
              </a:lnSpc>
              <a:defRPr sz="4400" b="1" i="0">
                <a:solidFill>
                  <a:schemeClr val="bg1"/>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7" name="Subtitle 2">
            <a:extLst>
              <a:ext uri="{FF2B5EF4-FFF2-40B4-BE49-F238E27FC236}">
                <a16:creationId xmlns:a16="http://schemas.microsoft.com/office/drawing/2014/main" id="{C0B0BE5B-9590-608D-D996-B839B68D99BA}"/>
              </a:ext>
            </a:extLst>
          </p:cNvPr>
          <p:cNvSpPr>
            <a:spLocks noGrp="1"/>
          </p:cNvSpPr>
          <p:nvPr>
            <p:ph type="subTitle" idx="1"/>
          </p:nvPr>
        </p:nvSpPr>
        <p:spPr>
          <a:xfrm>
            <a:off x="628361" y="3742144"/>
            <a:ext cx="4684095" cy="265083"/>
          </a:xfrm>
        </p:spPr>
        <p:txBody>
          <a:bodyPr lIns="0">
            <a:noAutofit/>
          </a:bodyPr>
          <a:lstStyle>
            <a:lvl1pPr marL="0" indent="0" algn="l">
              <a:lnSpc>
                <a:spcPts val="1600"/>
              </a:lnSpc>
              <a:buNone/>
              <a:defRPr sz="1400" b="0" i="0">
                <a:solidFill>
                  <a:schemeClr val="bg1"/>
                </a:solidFill>
                <a:latin typeface="Geist Medium" pitchFamily="2" charset="77"/>
                <a:ea typeface="Geist Medium" pitchFamily="2" charset="77"/>
                <a:cs typeface="Geis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01796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7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7C8F40-5D6E-52F9-F71C-E9F4689E9CA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8361" y="6018076"/>
            <a:ext cx="2622839" cy="265082"/>
          </a:xfrm>
          <a:prstGeom prst="rect">
            <a:avLst/>
          </a:prstGeom>
        </p:spPr>
      </p:pic>
      <p:sp>
        <p:nvSpPr>
          <p:cNvPr id="4" name="Title 1">
            <a:extLst>
              <a:ext uri="{FF2B5EF4-FFF2-40B4-BE49-F238E27FC236}">
                <a16:creationId xmlns:a16="http://schemas.microsoft.com/office/drawing/2014/main" id="{32DAA744-32EB-C70D-3160-193FE0CFEDB0}"/>
              </a:ext>
            </a:extLst>
          </p:cNvPr>
          <p:cNvSpPr>
            <a:spLocks noGrp="1"/>
          </p:cNvSpPr>
          <p:nvPr>
            <p:ph type="ctrTitle"/>
          </p:nvPr>
        </p:nvSpPr>
        <p:spPr>
          <a:xfrm>
            <a:off x="628361" y="2097088"/>
            <a:ext cx="5105174" cy="1331912"/>
          </a:xfrm>
        </p:spPr>
        <p:txBody>
          <a:bodyPr lIns="0" anchor="t">
            <a:noAutofit/>
          </a:bodyPr>
          <a:lstStyle>
            <a:lvl1pPr algn="l">
              <a:lnSpc>
                <a:spcPts val="4800"/>
              </a:lnSpc>
              <a:defRPr sz="4400"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5" name="Subtitle 2">
            <a:extLst>
              <a:ext uri="{FF2B5EF4-FFF2-40B4-BE49-F238E27FC236}">
                <a16:creationId xmlns:a16="http://schemas.microsoft.com/office/drawing/2014/main" id="{E8EBAB72-DFFD-FCB4-CDA3-C3F730990BC6}"/>
              </a:ext>
            </a:extLst>
          </p:cNvPr>
          <p:cNvSpPr>
            <a:spLocks noGrp="1"/>
          </p:cNvSpPr>
          <p:nvPr>
            <p:ph type="subTitle" idx="1"/>
          </p:nvPr>
        </p:nvSpPr>
        <p:spPr>
          <a:xfrm>
            <a:off x="628361" y="3742144"/>
            <a:ext cx="4684095" cy="265083"/>
          </a:xfrm>
        </p:spPr>
        <p:txBody>
          <a:bodyPr lIns="0">
            <a:noAutofit/>
          </a:bodyPr>
          <a:lstStyle>
            <a:lvl1pPr marL="0" indent="0" algn="l">
              <a:lnSpc>
                <a:spcPts val="1600"/>
              </a:lnSpc>
              <a:buNone/>
              <a:defRPr sz="1400" b="0" i="0">
                <a:solidFill>
                  <a:schemeClr val="tx1"/>
                </a:solidFill>
                <a:latin typeface="Geist Medium" pitchFamily="2" charset="77"/>
                <a:ea typeface="Geist Medium" pitchFamily="2" charset="77"/>
                <a:cs typeface="Geis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2868449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7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534765-94A1-0AA8-9026-F8067F2DA7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01109D9-035D-DF34-06B4-752F325C17FE}"/>
              </a:ext>
            </a:extLst>
          </p:cNvPr>
          <p:cNvSpPr>
            <a:spLocks noGrp="1"/>
          </p:cNvSpPr>
          <p:nvPr>
            <p:ph type="ctrTitle"/>
          </p:nvPr>
        </p:nvSpPr>
        <p:spPr>
          <a:xfrm>
            <a:off x="1363578" y="3307560"/>
            <a:ext cx="4437061" cy="779834"/>
          </a:xfrm>
        </p:spPr>
        <p:txBody>
          <a:bodyPr lIns="0" anchor="t">
            <a:noAutofit/>
          </a:bodyPr>
          <a:lstStyle>
            <a:lvl1pPr algn="l">
              <a:lnSpc>
                <a:spcPts val="3400"/>
              </a:lnSpc>
              <a:defRPr sz="3200" b="0" i="0">
                <a:solidFill>
                  <a:schemeClr val="bg1"/>
                </a:solidFill>
                <a:latin typeface="Geist Light" pitchFamily="2" charset="77"/>
                <a:ea typeface="Geist Light" pitchFamily="2" charset="77"/>
                <a:cs typeface="Geist Light" pitchFamily="2" charset="77"/>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45268BC8-190E-A778-F9E7-569F882F5D02}"/>
              </a:ext>
            </a:extLst>
          </p:cNvPr>
          <p:cNvSpPr>
            <a:spLocks noGrp="1"/>
          </p:cNvSpPr>
          <p:nvPr>
            <p:ph type="subTitle" idx="1"/>
          </p:nvPr>
        </p:nvSpPr>
        <p:spPr>
          <a:xfrm>
            <a:off x="1363578" y="4823793"/>
            <a:ext cx="4684095" cy="382555"/>
          </a:xfrm>
        </p:spPr>
        <p:txBody>
          <a:bodyPr lIns="0">
            <a:noAutofit/>
          </a:bodyPr>
          <a:lstStyle>
            <a:lvl1pPr marL="0" indent="0" algn="l">
              <a:lnSpc>
                <a:spcPts val="1600"/>
              </a:lnSpc>
              <a:buNone/>
              <a:defRPr sz="1400" b="1"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87C77BBD-3DC9-73F8-F007-203D7044EB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63580" y="2158331"/>
            <a:ext cx="4084719" cy="412830"/>
          </a:xfrm>
          <a:prstGeom prst="rect">
            <a:avLst/>
          </a:prstGeom>
        </p:spPr>
      </p:pic>
    </p:spTree>
    <p:extLst>
      <p:ext uri="{BB962C8B-B14F-4D97-AF65-F5344CB8AC3E}">
        <p14:creationId xmlns:p14="http://schemas.microsoft.com/office/powerpoint/2010/main" val="41687883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7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534765-94A1-0AA8-9026-F8067F2DA7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01109D9-035D-DF34-06B4-752F325C17FE}"/>
              </a:ext>
            </a:extLst>
          </p:cNvPr>
          <p:cNvSpPr>
            <a:spLocks noGrp="1"/>
          </p:cNvSpPr>
          <p:nvPr>
            <p:ph type="ctrTitle"/>
          </p:nvPr>
        </p:nvSpPr>
        <p:spPr>
          <a:xfrm>
            <a:off x="1332048" y="3307560"/>
            <a:ext cx="4437061" cy="779834"/>
          </a:xfrm>
        </p:spPr>
        <p:txBody>
          <a:bodyPr lIns="0" anchor="t">
            <a:noAutofit/>
          </a:bodyPr>
          <a:lstStyle>
            <a:lvl1pPr algn="l">
              <a:lnSpc>
                <a:spcPts val="3400"/>
              </a:lnSpc>
              <a:defRPr sz="3200" b="0" i="0">
                <a:solidFill>
                  <a:schemeClr val="bg1"/>
                </a:solidFill>
                <a:latin typeface="Geist Light" pitchFamily="2" charset="77"/>
                <a:ea typeface="Geist Light" pitchFamily="2" charset="77"/>
                <a:cs typeface="Geist Light" pitchFamily="2" charset="77"/>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45268BC8-190E-A778-F9E7-569F882F5D02}"/>
              </a:ext>
            </a:extLst>
          </p:cNvPr>
          <p:cNvSpPr>
            <a:spLocks noGrp="1"/>
          </p:cNvSpPr>
          <p:nvPr>
            <p:ph type="subTitle" idx="1"/>
          </p:nvPr>
        </p:nvSpPr>
        <p:spPr>
          <a:xfrm>
            <a:off x="1332048" y="4823793"/>
            <a:ext cx="4684095" cy="382555"/>
          </a:xfrm>
        </p:spPr>
        <p:txBody>
          <a:bodyPr lIns="0">
            <a:noAutofit/>
          </a:bodyPr>
          <a:lstStyle>
            <a:lvl1pPr marL="0" indent="0" algn="l">
              <a:lnSpc>
                <a:spcPts val="1600"/>
              </a:lnSpc>
              <a:buNone/>
              <a:defRPr sz="1400" b="1"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87C77BBD-3DC9-73F8-F007-203D7044EB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32050" y="2158331"/>
            <a:ext cx="4084719" cy="412829"/>
          </a:xfrm>
          <a:prstGeom prst="rect">
            <a:avLst/>
          </a:prstGeom>
        </p:spPr>
      </p:pic>
    </p:spTree>
    <p:extLst>
      <p:ext uri="{BB962C8B-B14F-4D97-AF65-F5344CB8AC3E}">
        <p14:creationId xmlns:p14="http://schemas.microsoft.com/office/powerpoint/2010/main" val="18407168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7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970E-D53B-4C55-84F1-460AF9336827}"/>
              </a:ext>
            </a:extLst>
          </p:cNvPr>
          <p:cNvSpPr>
            <a:spLocks noGrp="1"/>
          </p:cNvSpPr>
          <p:nvPr>
            <p:ph type="title"/>
          </p:nvPr>
        </p:nvSpPr>
        <p:spPr>
          <a:xfrm>
            <a:off x="300037" y="2486025"/>
            <a:ext cx="5256212" cy="942975"/>
          </a:xfrm>
        </p:spPr>
        <p:txBody>
          <a:bodyPr>
            <a:noAutofit/>
          </a:bodyPr>
          <a:lstStyle>
            <a:lvl1pPr>
              <a:lnSpc>
                <a:spcPts val="3400"/>
              </a:lnSpc>
              <a:defRPr sz="3200"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961BBB9B-B9DC-5F31-8F60-91AAFEEC46B1}"/>
              </a:ext>
            </a:extLst>
          </p:cNvPr>
          <p:cNvSpPr>
            <a:spLocks noGrp="1"/>
          </p:cNvSpPr>
          <p:nvPr>
            <p:ph type="body" sz="quarter" idx="11" hasCustomPrompt="1"/>
          </p:nvPr>
        </p:nvSpPr>
        <p:spPr>
          <a:xfrm>
            <a:off x="10614025" y="1835771"/>
            <a:ext cx="1277938" cy="2198688"/>
          </a:xfrm>
        </p:spPr>
        <p:txBody>
          <a:bodyPr anchor="ctr">
            <a:noAutofit/>
          </a:bodyPr>
          <a:lstStyle>
            <a:lvl1pPr>
              <a:buNone/>
              <a:defRPr sz="11000" b="1">
                <a:solidFill>
                  <a:schemeClr val="tx2"/>
                </a:solidFill>
              </a:defRPr>
            </a:lvl1pPr>
          </a:lstStyle>
          <a:p>
            <a:pPr lvl="0"/>
            <a:r>
              <a:rPr lang="en-US" dirty="0"/>
              <a:t>＃</a:t>
            </a:r>
          </a:p>
        </p:txBody>
      </p:sp>
    </p:spTree>
    <p:extLst>
      <p:ext uri="{BB962C8B-B14F-4D97-AF65-F5344CB8AC3E}">
        <p14:creationId xmlns:p14="http://schemas.microsoft.com/office/powerpoint/2010/main" val="1240946580"/>
      </p:ext>
    </p:extLst>
  </p:cSld>
  <p:clrMapOvr>
    <a:masterClrMapping/>
  </p:clrMapOvr>
  <p:extLst>
    <p:ext uri="{DCECCB84-F9BA-43D5-87BE-67443E8EF086}">
      <p15:sldGuideLst xmlns:p15="http://schemas.microsoft.com/office/powerpoint/2012/main">
        <p15:guide id="1" pos="438" userDrawn="1">
          <p15:clr>
            <a:srgbClr val="9FCC3B"/>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1C8D-67E0-7327-D862-65ABF9D37370}"/>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BE60842A-E4D6-A2B1-29D8-FD984B43E675}"/>
              </a:ext>
            </a:extLst>
          </p:cNvPr>
          <p:cNvSpPr>
            <a:spLocks noGrp="1"/>
          </p:cNvSpPr>
          <p:nvPr>
            <p:ph type="ftr" sz="quarter" idx="10"/>
          </p:nvPr>
        </p:nvSpPr>
        <p:spPr>
          <a:xfrm>
            <a:off x="4033838" y="6500669"/>
            <a:ext cx="4114800" cy="238414"/>
          </a:xfrm>
        </p:spPr>
        <p:txBody>
          <a:bodyPr/>
          <a:lstStyle/>
          <a:p>
            <a:endParaRPr lang="en-US"/>
          </a:p>
        </p:txBody>
      </p:sp>
      <p:sp>
        <p:nvSpPr>
          <p:cNvPr id="5" name="Text Placeholder 4">
            <a:extLst>
              <a:ext uri="{FF2B5EF4-FFF2-40B4-BE49-F238E27FC236}">
                <a16:creationId xmlns:a16="http://schemas.microsoft.com/office/drawing/2014/main" id="{15B8E73F-91C6-4F56-6FEF-4473DC45C758}"/>
              </a:ext>
            </a:extLst>
          </p:cNvPr>
          <p:cNvSpPr>
            <a:spLocks noGrp="1"/>
          </p:cNvSpPr>
          <p:nvPr>
            <p:ph type="body" sz="quarter" idx="11" hasCustomPrompt="1"/>
          </p:nvPr>
        </p:nvSpPr>
        <p:spPr>
          <a:xfrm>
            <a:off x="312738" y="2108663"/>
            <a:ext cx="814387" cy="457892"/>
          </a:xfrm>
        </p:spPr>
        <p:txBody>
          <a:bodyPr>
            <a:noAutofit/>
          </a:bodyPr>
          <a:lstStyle>
            <a:lvl1pPr>
              <a:defRPr sz="3200"/>
            </a:lvl1pPr>
          </a:lstStyle>
          <a:p>
            <a:pPr lvl="0"/>
            <a:r>
              <a:rPr lang="en-US" dirty="0"/>
              <a:t>＃</a:t>
            </a:r>
          </a:p>
        </p:txBody>
      </p:sp>
      <p:sp>
        <p:nvSpPr>
          <p:cNvPr id="6" name="Text Placeholder 4">
            <a:extLst>
              <a:ext uri="{FF2B5EF4-FFF2-40B4-BE49-F238E27FC236}">
                <a16:creationId xmlns:a16="http://schemas.microsoft.com/office/drawing/2014/main" id="{31B5627C-5B64-E9D7-3443-48965AAE7484}"/>
              </a:ext>
            </a:extLst>
          </p:cNvPr>
          <p:cNvSpPr>
            <a:spLocks noGrp="1"/>
          </p:cNvSpPr>
          <p:nvPr>
            <p:ph type="body" sz="quarter" idx="12" hasCustomPrompt="1"/>
          </p:nvPr>
        </p:nvSpPr>
        <p:spPr>
          <a:xfrm>
            <a:off x="312738" y="2691677"/>
            <a:ext cx="814387" cy="457892"/>
          </a:xfrm>
        </p:spPr>
        <p:txBody>
          <a:bodyPr>
            <a:noAutofit/>
          </a:bodyPr>
          <a:lstStyle>
            <a:lvl1pPr>
              <a:defRPr sz="3200"/>
            </a:lvl1pPr>
          </a:lstStyle>
          <a:p>
            <a:pPr lvl="0"/>
            <a:r>
              <a:rPr lang="en-US" dirty="0"/>
              <a:t>＃</a:t>
            </a:r>
          </a:p>
        </p:txBody>
      </p:sp>
      <p:sp>
        <p:nvSpPr>
          <p:cNvPr id="7" name="Text Placeholder 4">
            <a:extLst>
              <a:ext uri="{FF2B5EF4-FFF2-40B4-BE49-F238E27FC236}">
                <a16:creationId xmlns:a16="http://schemas.microsoft.com/office/drawing/2014/main" id="{81128D96-E367-8539-960E-5638ECA515EF}"/>
              </a:ext>
            </a:extLst>
          </p:cNvPr>
          <p:cNvSpPr>
            <a:spLocks noGrp="1"/>
          </p:cNvSpPr>
          <p:nvPr>
            <p:ph type="body" sz="quarter" idx="13" hasCustomPrompt="1"/>
          </p:nvPr>
        </p:nvSpPr>
        <p:spPr>
          <a:xfrm>
            <a:off x="312738" y="3274691"/>
            <a:ext cx="814387" cy="457892"/>
          </a:xfrm>
        </p:spPr>
        <p:txBody>
          <a:bodyPr>
            <a:noAutofit/>
          </a:bodyPr>
          <a:lstStyle>
            <a:lvl1pPr>
              <a:defRPr sz="3200"/>
            </a:lvl1pPr>
          </a:lstStyle>
          <a:p>
            <a:pPr lvl="0"/>
            <a:r>
              <a:rPr lang="en-US" dirty="0"/>
              <a:t>＃</a:t>
            </a:r>
          </a:p>
        </p:txBody>
      </p:sp>
      <p:sp>
        <p:nvSpPr>
          <p:cNvPr id="8" name="Text Placeholder 4">
            <a:extLst>
              <a:ext uri="{FF2B5EF4-FFF2-40B4-BE49-F238E27FC236}">
                <a16:creationId xmlns:a16="http://schemas.microsoft.com/office/drawing/2014/main" id="{40F7A7D3-E3FF-1742-9A15-716653B85AE2}"/>
              </a:ext>
            </a:extLst>
          </p:cNvPr>
          <p:cNvSpPr>
            <a:spLocks noGrp="1"/>
          </p:cNvSpPr>
          <p:nvPr>
            <p:ph type="body" sz="quarter" idx="14" hasCustomPrompt="1"/>
          </p:nvPr>
        </p:nvSpPr>
        <p:spPr>
          <a:xfrm>
            <a:off x="312738" y="3857705"/>
            <a:ext cx="814387" cy="457892"/>
          </a:xfrm>
        </p:spPr>
        <p:txBody>
          <a:bodyPr>
            <a:noAutofit/>
          </a:bodyPr>
          <a:lstStyle>
            <a:lvl1pPr>
              <a:defRPr sz="3200"/>
            </a:lvl1pPr>
          </a:lstStyle>
          <a:p>
            <a:pPr lvl="0"/>
            <a:r>
              <a:rPr lang="en-US" dirty="0"/>
              <a:t>＃</a:t>
            </a:r>
          </a:p>
        </p:txBody>
      </p:sp>
      <p:sp>
        <p:nvSpPr>
          <p:cNvPr id="9" name="Text Placeholder 4">
            <a:extLst>
              <a:ext uri="{FF2B5EF4-FFF2-40B4-BE49-F238E27FC236}">
                <a16:creationId xmlns:a16="http://schemas.microsoft.com/office/drawing/2014/main" id="{BA53687D-00F5-A2D6-BA1E-EE26EDD040AF}"/>
              </a:ext>
            </a:extLst>
          </p:cNvPr>
          <p:cNvSpPr>
            <a:spLocks noGrp="1"/>
          </p:cNvSpPr>
          <p:nvPr>
            <p:ph type="body" sz="quarter" idx="15" hasCustomPrompt="1"/>
          </p:nvPr>
        </p:nvSpPr>
        <p:spPr>
          <a:xfrm>
            <a:off x="315336" y="4440719"/>
            <a:ext cx="814387" cy="457892"/>
          </a:xfrm>
        </p:spPr>
        <p:txBody>
          <a:bodyPr>
            <a:noAutofit/>
          </a:bodyPr>
          <a:lstStyle>
            <a:lvl1pPr>
              <a:defRPr sz="3200"/>
            </a:lvl1pPr>
          </a:lstStyle>
          <a:p>
            <a:pPr lvl="0"/>
            <a:r>
              <a:rPr lang="en-US" dirty="0"/>
              <a:t>＃</a:t>
            </a:r>
          </a:p>
        </p:txBody>
      </p:sp>
      <p:sp>
        <p:nvSpPr>
          <p:cNvPr id="10" name="Text Placeholder 4">
            <a:extLst>
              <a:ext uri="{FF2B5EF4-FFF2-40B4-BE49-F238E27FC236}">
                <a16:creationId xmlns:a16="http://schemas.microsoft.com/office/drawing/2014/main" id="{AD6CA7B2-C24F-A65A-B1C7-05120B70DA9C}"/>
              </a:ext>
            </a:extLst>
          </p:cNvPr>
          <p:cNvSpPr>
            <a:spLocks noGrp="1"/>
          </p:cNvSpPr>
          <p:nvPr>
            <p:ph type="body" sz="quarter" idx="16" hasCustomPrompt="1"/>
          </p:nvPr>
        </p:nvSpPr>
        <p:spPr>
          <a:xfrm>
            <a:off x="310429" y="5023732"/>
            <a:ext cx="814387" cy="457892"/>
          </a:xfrm>
        </p:spPr>
        <p:txBody>
          <a:bodyPr>
            <a:noAutofit/>
          </a:bodyPr>
          <a:lstStyle>
            <a:lvl1pPr>
              <a:defRPr sz="3200"/>
            </a:lvl1pPr>
          </a:lstStyle>
          <a:p>
            <a:pPr lvl="0"/>
            <a:r>
              <a:rPr lang="en-US" dirty="0"/>
              <a:t>＃</a:t>
            </a:r>
          </a:p>
        </p:txBody>
      </p:sp>
      <p:sp>
        <p:nvSpPr>
          <p:cNvPr id="12" name="Text Placeholder 11">
            <a:extLst>
              <a:ext uri="{FF2B5EF4-FFF2-40B4-BE49-F238E27FC236}">
                <a16:creationId xmlns:a16="http://schemas.microsoft.com/office/drawing/2014/main" id="{8649C035-56FA-5EA2-7E46-0BE5BC9937FE}"/>
              </a:ext>
            </a:extLst>
          </p:cNvPr>
          <p:cNvSpPr>
            <a:spLocks noGrp="1"/>
          </p:cNvSpPr>
          <p:nvPr>
            <p:ph type="body" sz="quarter" idx="17"/>
          </p:nvPr>
        </p:nvSpPr>
        <p:spPr>
          <a:xfrm>
            <a:off x="1281979" y="2108200"/>
            <a:ext cx="3744912" cy="457892"/>
          </a:xfrm>
        </p:spPr>
        <p:txBody>
          <a:bodyPr anchor="ctr"/>
          <a:lstStyle>
            <a:lvl1pPr>
              <a:defRPr sz="1600"/>
            </a:lvl1pPr>
          </a:lstStyle>
          <a:p>
            <a:pPr lvl="0"/>
            <a:r>
              <a:rPr lang="en-US"/>
              <a:t>Click to edit Master text styles</a:t>
            </a:r>
          </a:p>
        </p:txBody>
      </p:sp>
      <p:sp>
        <p:nvSpPr>
          <p:cNvPr id="13" name="Text Placeholder 11">
            <a:extLst>
              <a:ext uri="{FF2B5EF4-FFF2-40B4-BE49-F238E27FC236}">
                <a16:creationId xmlns:a16="http://schemas.microsoft.com/office/drawing/2014/main" id="{85067419-6E09-3D37-53F9-3C6775714BAF}"/>
              </a:ext>
            </a:extLst>
          </p:cNvPr>
          <p:cNvSpPr>
            <a:spLocks noGrp="1"/>
          </p:cNvSpPr>
          <p:nvPr>
            <p:ph type="body" sz="quarter" idx="18"/>
          </p:nvPr>
        </p:nvSpPr>
        <p:spPr>
          <a:xfrm>
            <a:off x="1281979" y="2691306"/>
            <a:ext cx="3744912" cy="457892"/>
          </a:xfrm>
        </p:spPr>
        <p:txBody>
          <a:bodyPr anchor="ctr"/>
          <a:lstStyle>
            <a:lvl1pPr>
              <a:defRPr sz="1600"/>
            </a:lvl1pPr>
          </a:lstStyle>
          <a:p>
            <a:pPr lvl="0"/>
            <a:r>
              <a:rPr lang="en-US"/>
              <a:t>Click to edit Master text styles</a:t>
            </a:r>
          </a:p>
        </p:txBody>
      </p:sp>
      <p:sp>
        <p:nvSpPr>
          <p:cNvPr id="14" name="Text Placeholder 11">
            <a:extLst>
              <a:ext uri="{FF2B5EF4-FFF2-40B4-BE49-F238E27FC236}">
                <a16:creationId xmlns:a16="http://schemas.microsoft.com/office/drawing/2014/main" id="{178F6E82-5EE7-560B-8CDE-95BCA41D46EC}"/>
              </a:ext>
            </a:extLst>
          </p:cNvPr>
          <p:cNvSpPr>
            <a:spLocks noGrp="1"/>
          </p:cNvSpPr>
          <p:nvPr>
            <p:ph type="body" sz="quarter" idx="19"/>
          </p:nvPr>
        </p:nvSpPr>
        <p:spPr>
          <a:xfrm>
            <a:off x="1281979" y="3274412"/>
            <a:ext cx="3744912" cy="457892"/>
          </a:xfrm>
        </p:spPr>
        <p:txBody>
          <a:bodyPr anchor="ctr"/>
          <a:lstStyle>
            <a:lvl1pPr>
              <a:defRPr sz="1600"/>
            </a:lvl1pPr>
          </a:lstStyle>
          <a:p>
            <a:pPr lvl="0"/>
            <a:r>
              <a:rPr lang="en-US"/>
              <a:t>Click to edit Master text styles</a:t>
            </a:r>
          </a:p>
        </p:txBody>
      </p:sp>
      <p:sp>
        <p:nvSpPr>
          <p:cNvPr id="15" name="Text Placeholder 11">
            <a:extLst>
              <a:ext uri="{FF2B5EF4-FFF2-40B4-BE49-F238E27FC236}">
                <a16:creationId xmlns:a16="http://schemas.microsoft.com/office/drawing/2014/main" id="{99D2DF03-530D-7F0B-69B7-D1751CAE1989}"/>
              </a:ext>
            </a:extLst>
          </p:cNvPr>
          <p:cNvSpPr>
            <a:spLocks noGrp="1"/>
          </p:cNvSpPr>
          <p:nvPr>
            <p:ph type="body" sz="quarter" idx="20"/>
          </p:nvPr>
        </p:nvSpPr>
        <p:spPr>
          <a:xfrm>
            <a:off x="1281979" y="3857518"/>
            <a:ext cx="3744912" cy="457892"/>
          </a:xfrm>
        </p:spPr>
        <p:txBody>
          <a:bodyPr anchor="ctr"/>
          <a:lstStyle>
            <a:lvl1pPr>
              <a:defRPr sz="1600"/>
            </a:lvl1pPr>
          </a:lstStyle>
          <a:p>
            <a:pPr lvl="0"/>
            <a:r>
              <a:rPr lang="en-US"/>
              <a:t>Click to edit Master text styles</a:t>
            </a:r>
          </a:p>
        </p:txBody>
      </p:sp>
      <p:sp>
        <p:nvSpPr>
          <p:cNvPr id="16" name="Text Placeholder 11">
            <a:extLst>
              <a:ext uri="{FF2B5EF4-FFF2-40B4-BE49-F238E27FC236}">
                <a16:creationId xmlns:a16="http://schemas.microsoft.com/office/drawing/2014/main" id="{68F9DF4B-1986-C8EE-3AEB-D97FFA420CF4}"/>
              </a:ext>
            </a:extLst>
          </p:cNvPr>
          <p:cNvSpPr>
            <a:spLocks noGrp="1"/>
          </p:cNvSpPr>
          <p:nvPr>
            <p:ph type="body" sz="quarter" idx="21"/>
          </p:nvPr>
        </p:nvSpPr>
        <p:spPr>
          <a:xfrm>
            <a:off x="1281979" y="4440624"/>
            <a:ext cx="3744912" cy="457892"/>
          </a:xfrm>
        </p:spPr>
        <p:txBody>
          <a:bodyPr anchor="ctr"/>
          <a:lstStyle>
            <a:lvl1pPr>
              <a:defRPr sz="1600"/>
            </a:lvl1pPr>
          </a:lstStyle>
          <a:p>
            <a:pPr lvl="0"/>
            <a:r>
              <a:rPr lang="en-US"/>
              <a:t>Click to edit Master text styles</a:t>
            </a:r>
          </a:p>
        </p:txBody>
      </p:sp>
      <p:sp>
        <p:nvSpPr>
          <p:cNvPr id="17" name="Text Placeholder 11">
            <a:extLst>
              <a:ext uri="{FF2B5EF4-FFF2-40B4-BE49-F238E27FC236}">
                <a16:creationId xmlns:a16="http://schemas.microsoft.com/office/drawing/2014/main" id="{2C7D87AD-A5F7-93F5-75C7-561ED75506A4}"/>
              </a:ext>
            </a:extLst>
          </p:cNvPr>
          <p:cNvSpPr>
            <a:spLocks noGrp="1"/>
          </p:cNvSpPr>
          <p:nvPr>
            <p:ph type="body" sz="quarter" idx="22"/>
          </p:nvPr>
        </p:nvSpPr>
        <p:spPr>
          <a:xfrm>
            <a:off x="1281979" y="5023732"/>
            <a:ext cx="3744912" cy="457892"/>
          </a:xfrm>
        </p:spPr>
        <p:txBody>
          <a:bodyPr anchor="ctr"/>
          <a:lstStyle>
            <a:lvl1pPr>
              <a:defRPr sz="1600"/>
            </a:lvl1pPr>
          </a:lstStyle>
          <a:p>
            <a:pPr lvl="0"/>
            <a:r>
              <a:rPr lang="en-US"/>
              <a:t>Click to edit Master text styles</a:t>
            </a:r>
          </a:p>
        </p:txBody>
      </p:sp>
      <p:sp>
        <p:nvSpPr>
          <p:cNvPr id="19" name="Slide Number Placeholder 18">
            <a:extLst>
              <a:ext uri="{FF2B5EF4-FFF2-40B4-BE49-F238E27FC236}">
                <a16:creationId xmlns:a16="http://schemas.microsoft.com/office/drawing/2014/main" id="{C9C3DF59-CB17-8E5C-FF64-9FECBA9C58DE}"/>
              </a:ext>
            </a:extLst>
          </p:cNvPr>
          <p:cNvSpPr>
            <a:spLocks noGrp="1"/>
          </p:cNvSpPr>
          <p:nvPr>
            <p:ph type="sldNum" sz="quarter" idx="2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307101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FE66813-AC67-00C3-A573-DB2D9971A828}"/>
              </a:ext>
            </a:extLst>
          </p:cNvPr>
          <p:cNvSpPr>
            <a:spLocks noGrp="1"/>
          </p:cNvSpPr>
          <p:nvPr>
            <p:ph type="title"/>
          </p:nvPr>
        </p:nvSpPr>
        <p:spPr>
          <a:xfrm>
            <a:off x="312737" y="566738"/>
            <a:ext cx="10607675" cy="942975"/>
          </a:xfrm>
          <a:prstGeom prst="rect">
            <a:avLst/>
          </a:prstGeom>
        </p:spPr>
        <p:txBody>
          <a:bodyPr vert="horz" lIns="0" tIns="45720" rIns="91440" bIns="45720" rtlCol="0" anchor="t">
            <a:normAutofit/>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4" name="Footer Placeholder 13">
            <a:extLst>
              <a:ext uri="{FF2B5EF4-FFF2-40B4-BE49-F238E27FC236}">
                <a16:creationId xmlns:a16="http://schemas.microsoft.com/office/drawing/2014/main" id="{7DC9152A-070C-C5FF-A249-C6BA0AE33AAE}"/>
              </a:ext>
            </a:extLst>
          </p:cNvPr>
          <p:cNvSpPr>
            <a:spLocks noGrp="1"/>
          </p:cNvSpPr>
          <p:nvPr>
            <p:ph type="ftr" sz="quarter" idx="13"/>
          </p:nvPr>
        </p:nvSpPr>
        <p:spPr/>
        <p:txBody>
          <a:bodyPr/>
          <a:lstStyle/>
          <a:p>
            <a:endParaRPr lang="en-US">
              <a:solidFill>
                <a:schemeClr val="tx1"/>
              </a:solidFill>
            </a:endParaRPr>
          </a:p>
        </p:txBody>
      </p:sp>
      <p:sp>
        <p:nvSpPr>
          <p:cNvPr id="16" name="Slide Number Placeholder 15">
            <a:extLst>
              <a:ext uri="{FF2B5EF4-FFF2-40B4-BE49-F238E27FC236}">
                <a16:creationId xmlns:a16="http://schemas.microsoft.com/office/drawing/2014/main" id="{C00ABCAA-2B23-E13C-FBC3-0269CBF286B9}"/>
              </a:ext>
            </a:extLst>
          </p:cNvPr>
          <p:cNvSpPr>
            <a:spLocks noGrp="1"/>
          </p:cNvSpPr>
          <p:nvPr>
            <p:ph type="sldNum" sz="quarter" idx="14"/>
          </p:nvPr>
        </p:nvSpPr>
        <p:spPr/>
        <p:txBody>
          <a:bodyPr/>
          <a:lstStyle/>
          <a:p>
            <a:fld id="{426C8CBD-1575-2846-B597-8DE836D107FE}" type="slidenum">
              <a:rPr lang="en-US" smtClean="0"/>
              <a:pPr/>
              <a:t>‹#›</a:t>
            </a:fld>
            <a:endParaRPr lang="en-US" sz="1000"/>
          </a:p>
        </p:txBody>
      </p:sp>
      <p:sp>
        <p:nvSpPr>
          <p:cNvPr id="4" name="Content Placeholder 3">
            <a:extLst>
              <a:ext uri="{FF2B5EF4-FFF2-40B4-BE49-F238E27FC236}">
                <a16:creationId xmlns:a16="http://schemas.microsoft.com/office/drawing/2014/main" id="{2C972F9A-765C-27C0-C21B-C9ABDCE5F53F}"/>
              </a:ext>
            </a:extLst>
          </p:cNvPr>
          <p:cNvSpPr>
            <a:spLocks noGrp="1"/>
          </p:cNvSpPr>
          <p:nvPr>
            <p:ph sz="quarter" idx="15"/>
          </p:nvPr>
        </p:nvSpPr>
        <p:spPr>
          <a:xfrm>
            <a:off x="3251200" y="2118518"/>
            <a:ext cx="2736850" cy="3629025"/>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9E39717B-065B-4ADE-485E-0F212953949F}"/>
              </a:ext>
            </a:extLst>
          </p:cNvPr>
          <p:cNvSpPr>
            <a:spLocks noGrp="1"/>
          </p:cNvSpPr>
          <p:nvPr>
            <p:ph sz="quarter" idx="16"/>
          </p:nvPr>
        </p:nvSpPr>
        <p:spPr>
          <a:xfrm>
            <a:off x="322262" y="2105025"/>
            <a:ext cx="2736850" cy="3629025"/>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E4481FDE-AC98-3A8B-AE36-83E010FA910E}"/>
              </a:ext>
            </a:extLst>
          </p:cNvPr>
          <p:cNvSpPr>
            <a:spLocks noGrp="1"/>
          </p:cNvSpPr>
          <p:nvPr>
            <p:ph sz="quarter" idx="17"/>
          </p:nvPr>
        </p:nvSpPr>
        <p:spPr>
          <a:xfrm>
            <a:off x="9120188" y="2132011"/>
            <a:ext cx="2736850" cy="3629025"/>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CE2FCABE-2A9A-5B9C-7D75-F3708AA15D22}"/>
              </a:ext>
            </a:extLst>
          </p:cNvPr>
          <p:cNvSpPr>
            <a:spLocks noGrp="1"/>
          </p:cNvSpPr>
          <p:nvPr>
            <p:ph sz="quarter" idx="18"/>
          </p:nvPr>
        </p:nvSpPr>
        <p:spPr>
          <a:xfrm>
            <a:off x="6191250" y="2118518"/>
            <a:ext cx="2736850" cy="3629025"/>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0525331"/>
      </p:ext>
    </p:extLst>
  </p:cSld>
  <p:clrMapOvr>
    <a:masterClrMapping/>
  </p:clrMapOvr>
  <p:extLst>
    <p:ext uri="{DCECCB84-F9BA-43D5-87BE-67443E8EF086}">
      <p15:sldGuideLst xmlns:p15="http://schemas.microsoft.com/office/powerpoint/2012/main">
        <p15:guide id="1" orient="horz" pos="2160" userDrawn="1">
          <p15:clr>
            <a:srgbClr val="9FCC3B"/>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F59065B-CEBC-CD4E-E0A6-DAFA759D9AAD}"/>
              </a:ext>
            </a:extLst>
          </p:cNvPr>
          <p:cNvSpPr>
            <a:spLocks noGrp="1"/>
          </p:cNvSpPr>
          <p:nvPr>
            <p:ph type="body" sz="quarter" idx="10"/>
          </p:nvPr>
        </p:nvSpPr>
        <p:spPr>
          <a:xfrm>
            <a:off x="300038" y="2131284"/>
            <a:ext cx="3743325" cy="3602251"/>
          </a:xfrm>
        </p:spPr>
        <p:txBody>
          <a:bodyPr/>
          <a:lstStyle>
            <a:lvl1pPr>
              <a:buNone/>
              <a:defRPr b="0" i="0">
                <a:latin typeface="Geist Medium" pitchFamily="2" charset="77"/>
                <a:ea typeface="Geist Medium" pitchFamily="2" charset="77"/>
                <a:cs typeface="Geist Medium"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10" name="Text Placeholder 9">
            <a:extLst>
              <a:ext uri="{FF2B5EF4-FFF2-40B4-BE49-F238E27FC236}">
                <a16:creationId xmlns:a16="http://schemas.microsoft.com/office/drawing/2014/main" id="{7F32B3F1-0E93-9D43-85EF-66BB3887C74D}"/>
              </a:ext>
            </a:extLst>
          </p:cNvPr>
          <p:cNvSpPr>
            <a:spLocks noGrp="1"/>
          </p:cNvSpPr>
          <p:nvPr>
            <p:ph type="body" sz="quarter" idx="11"/>
          </p:nvPr>
        </p:nvSpPr>
        <p:spPr>
          <a:xfrm>
            <a:off x="4236479" y="2110130"/>
            <a:ext cx="3743324" cy="3623919"/>
          </a:xfrm>
        </p:spPr>
        <p:txBody>
          <a:bodyPr/>
          <a:lstStyle>
            <a:lvl1pPr>
              <a:buNone/>
              <a:defRPr b="0" i="0">
                <a:latin typeface="Geist Medium" pitchFamily="2" charset="77"/>
                <a:ea typeface="Geist Medium" pitchFamily="2" charset="77"/>
                <a:cs typeface="Geist Medium"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11" name="Title 4">
            <a:extLst>
              <a:ext uri="{FF2B5EF4-FFF2-40B4-BE49-F238E27FC236}">
                <a16:creationId xmlns:a16="http://schemas.microsoft.com/office/drawing/2014/main" id="{0788C7E3-742D-2D07-3C36-29D320A1EF13}"/>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12" name="Footer Placeholder 11">
            <a:extLst>
              <a:ext uri="{FF2B5EF4-FFF2-40B4-BE49-F238E27FC236}">
                <a16:creationId xmlns:a16="http://schemas.microsoft.com/office/drawing/2014/main" id="{4029A8CE-5AF4-59CA-7DE4-ED8D454EAC57}"/>
              </a:ext>
            </a:extLst>
          </p:cNvPr>
          <p:cNvSpPr>
            <a:spLocks noGrp="1"/>
          </p:cNvSpPr>
          <p:nvPr>
            <p:ph type="ftr" sz="quarter" idx="12"/>
          </p:nvPr>
        </p:nvSpPr>
        <p:spPr/>
        <p:txBody>
          <a:bodyPr/>
          <a:lstStyle/>
          <a:p>
            <a:endParaRPr lang="en-US">
              <a:solidFill>
                <a:schemeClr val="tx1"/>
              </a:solidFill>
            </a:endParaRPr>
          </a:p>
        </p:txBody>
      </p:sp>
      <p:sp>
        <p:nvSpPr>
          <p:cNvPr id="14" name="Slide Number Placeholder 13">
            <a:extLst>
              <a:ext uri="{FF2B5EF4-FFF2-40B4-BE49-F238E27FC236}">
                <a16:creationId xmlns:a16="http://schemas.microsoft.com/office/drawing/2014/main" id="{94B108CF-6C77-E2B3-70BD-404DA0E0E73F}"/>
              </a:ext>
            </a:extLst>
          </p:cNvPr>
          <p:cNvSpPr>
            <a:spLocks noGrp="1"/>
          </p:cNvSpPr>
          <p:nvPr>
            <p:ph type="sldNum" sz="quarter" idx="1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977827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58D8C-82ED-29E6-B255-E106C1254192}"/>
              </a:ext>
            </a:extLst>
          </p:cNvPr>
          <p:cNvSpPr>
            <a:spLocks noGrp="1"/>
          </p:cNvSpPr>
          <p:nvPr>
            <p:ph type="title"/>
          </p:nvPr>
        </p:nvSpPr>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A84432E-92ED-0CD6-B1CC-1F7E4398674D}"/>
              </a:ext>
            </a:extLst>
          </p:cNvPr>
          <p:cNvSpPr>
            <a:spLocks noGrp="1"/>
          </p:cNvSpPr>
          <p:nvPr>
            <p:ph sz="half" idx="1"/>
          </p:nvPr>
        </p:nvSpPr>
        <p:spPr>
          <a:xfrm>
            <a:off x="302438" y="2118627"/>
            <a:ext cx="5685611" cy="3615423"/>
          </a:xfrm>
        </p:spPr>
        <p:txBody>
          <a:bodyPr/>
          <a:lstStyle>
            <a:lvl1pPr>
              <a:buNone/>
              <a:defRPr b="0" i="0">
                <a:latin typeface="Geist Medium" pitchFamily="2" charset="77"/>
                <a:ea typeface="Geist Medium" pitchFamily="2" charset="77"/>
                <a:cs typeface="Geist Medium"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4" name="Content Placeholder 3">
            <a:extLst>
              <a:ext uri="{FF2B5EF4-FFF2-40B4-BE49-F238E27FC236}">
                <a16:creationId xmlns:a16="http://schemas.microsoft.com/office/drawing/2014/main" id="{D5394DFE-2BC1-83A3-E049-8C37205D48F3}"/>
              </a:ext>
            </a:extLst>
          </p:cNvPr>
          <p:cNvSpPr>
            <a:spLocks noGrp="1"/>
          </p:cNvSpPr>
          <p:nvPr>
            <p:ph sz="half" idx="2"/>
          </p:nvPr>
        </p:nvSpPr>
        <p:spPr>
          <a:xfrm>
            <a:off x="6184703" y="2118627"/>
            <a:ext cx="5688009" cy="3615423"/>
          </a:xfrm>
        </p:spPr>
        <p:txBody>
          <a:bodyPr/>
          <a:lstStyle>
            <a:lvl1pPr>
              <a:buNone/>
              <a:defRPr b="0" i="0">
                <a:latin typeface="Geist Medium" pitchFamily="2" charset="77"/>
                <a:ea typeface="Geist Medium" pitchFamily="2" charset="77"/>
                <a:cs typeface="Geist Medium"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8" name="Footer Placeholder 7">
            <a:extLst>
              <a:ext uri="{FF2B5EF4-FFF2-40B4-BE49-F238E27FC236}">
                <a16:creationId xmlns:a16="http://schemas.microsoft.com/office/drawing/2014/main" id="{BFD6DF3D-9F8C-27BA-1620-35F7EAE1519A}"/>
              </a:ext>
            </a:extLst>
          </p:cNvPr>
          <p:cNvSpPr>
            <a:spLocks noGrp="1"/>
          </p:cNvSpPr>
          <p:nvPr>
            <p:ph type="ftr" sz="quarter" idx="10"/>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0A7A8CEF-933C-0C69-C6FC-EBA3AB2A0431}"/>
              </a:ext>
            </a:extLst>
          </p:cNvPr>
          <p:cNvSpPr>
            <a:spLocks noGrp="1"/>
          </p:cNvSpPr>
          <p:nvPr>
            <p:ph type="sldNum" sz="quarter" idx="11"/>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64606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05D2673-764A-5338-9DF9-8175A8AB0302}"/>
              </a:ext>
            </a:extLst>
          </p:cNvPr>
          <p:cNvSpPr>
            <a:spLocks noGrp="1"/>
          </p:cNvSpPr>
          <p:nvPr>
            <p:ph sz="half" idx="2"/>
          </p:nvPr>
        </p:nvSpPr>
        <p:spPr>
          <a:xfrm>
            <a:off x="323970" y="2109445"/>
            <a:ext cx="2725275" cy="3624605"/>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0" name="Title 4">
            <a:extLst>
              <a:ext uri="{FF2B5EF4-FFF2-40B4-BE49-F238E27FC236}">
                <a16:creationId xmlns:a16="http://schemas.microsoft.com/office/drawing/2014/main" id="{B83E55FB-F44E-9DB3-2C50-465B1769D706}"/>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11" name="Content Placeholder 3">
            <a:extLst>
              <a:ext uri="{FF2B5EF4-FFF2-40B4-BE49-F238E27FC236}">
                <a16:creationId xmlns:a16="http://schemas.microsoft.com/office/drawing/2014/main" id="{ED914515-5542-DBA0-DD05-B1EB0A4BF793}"/>
              </a:ext>
            </a:extLst>
          </p:cNvPr>
          <p:cNvSpPr>
            <a:spLocks noGrp="1"/>
          </p:cNvSpPr>
          <p:nvPr>
            <p:ph sz="half" idx="10"/>
          </p:nvPr>
        </p:nvSpPr>
        <p:spPr>
          <a:xfrm>
            <a:off x="3262775" y="2109445"/>
            <a:ext cx="2725275" cy="3624605"/>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4" name="Footer Placeholder 13">
            <a:extLst>
              <a:ext uri="{FF2B5EF4-FFF2-40B4-BE49-F238E27FC236}">
                <a16:creationId xmlns:a16="http://schemas.microsoft.com/office/drawing/2014/main" id="{F7ECE06F-8C94-0D00-06F7-2400E5C3321F}"/>
              </a:ext>
            </a:extLst>
          </p:cNvPr>
          <p:cNvSpPr>
            <a:spLocks noGrp="1"/>
          </p:cNvSpPr>
          <p:nvPr>
            <p:ph type="ftr" sz="quarter" idx="12"/>
          </p:nvPr>
        </p:nvSpPr>
        <p:spPr/>
        <p:txBody>
          <a:bodyPr/>
          <a:lstStyle/>
          <a:p>
            <a:endParaRPr lang="en-US">
              <a:solidFill>
                <a:schemeClr val="tx1"/>
              </a:solidFill>
            </a:endParaRPr>
          </a:p>
        </p:txBody>
      </p:sp>
      <p:sp>
        <p:nvSpPr>
          <p:cNvPr id="16" name="Slide Number Placeholder 15">
            <a:extLst>
              <a:ext uri="{FF2B5EF4-FFF2-40B4-BE49-F238E27FC236}">
                <a16:creationId xmlns:a16="http://schemas.microsoft.com/office/drawing/2014/main" id="{77413AF7-58BB-13CC-8544-BF53E1265DA1}"/>
              </a:ext>
            </a:extLst>
          </p:cNvPr>
          <p:cNvSpPr>
            <a:spLocks noGrp="1"/>
          </p:cNvSpPr>
          <p:nvPr>
            <p:ph type="sldNum" sz="quarter" idx="13"/>
          </p:nvPr>
        </p:nvSpPr>
        <p:spPr/>
        <p:txBody>
          <a:bodyPr/>
          <a:lstStyle/>
          <a:p>
            <a:fld id="{426C8CBD-1575-2846-B597-8DE836D107FE}" type="slidenum">
              <a:rPr lang="en-US" smtClean="0"/>
              <a:pPr/>
              <a:t>‹#›</a:t>
            </a:fld>
            <a:endParaRPr lang="en-US" sz="1000"/>
          </a:p>
        </p:txBody>
      </p:sp>
      <p:sp>
        <p:nvSpPr>
          <p:cNvPr id="3" name="Content Placeholder 2">
            <a:extLst>
              <a:ext uri="{FF2B5EF4-FFF2-40B4-BE49-F238E27FC236}">
                <a16:creationId xmlns:a16="http://schemas.microsoft.com/office/drawing/2014/main" id="{7F287001-CC44-50EA-2B93-A8104360ABF5}"/>
              </a:ext>
            </a:extLst>
          </p:cNvPr>
          <p:cNvSpPr>
            <a:spLocks noGrp="1"/>
          </p:cNvSpPr>
          <p:nvPr>
            <p:ph sz="quarter" idx="14"/>
          </p:nvPr>
        </p:nvSpPr>
        <p:spPr>
          <a:xfrm>
            <a:off x="6202363" y="2097088"/>
            <a:ext cx="5689600" cy="4176712"/>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8737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5FE30-90A0-7339-2D93-8D830CE9CEC2}"/>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Text Placeholder 6">
            <a:extLst>
              <a:ext uri="{FF2B5EF4-FFF2-40B4-BE49-F238E27FC236}">
                <a16:creationId xmlns:a16="http://schemas.microsoft.com/office/drawing/2014/main" id="{3E088840-985B-AF2F-440C-ED3D6EC0A7D1}"/>
              </a:ext>
            </a:extLst>
          </p:cNvPr>
          <p:cNvSpPr>
            <a:spLocks noGrp="1"/>
          </p:cNvSpPr>
          <p:nvPr>
            <p:ph type="body" sz="quarter" idx="10"/>
          </p:nvPr>
        </p:nvSpPr>
        <p:spPr>
          <a:xfrm>
            <a:off x="325801" y="2742770"/>
            <a:ext cx="3730625" cy="2371725"/>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2" name="Footer Placeholder 11">
            <a:extLst>
              <a:ext uri="{FF2B5EF4-FFF2-40B4-BE49-F238E27FC236}">
                <a16:creationId xmlns:a16="http://schemas.microsoft.com/office/drawing/2014/main" id="{B0B5FB89-3915-6711-C570-98362F0CB280}"/>
              </a:ext>
            </a:extLst>
          </p:cNvPr>
          <p:cNvSpPr>
            <a:spLocks noGrp="1"/>
          </p:cNvSpPr>
          <p:nvPr>
            <p:ph type="ftr" sz="quarter" idx="13"/>
          </p:nvPr>
        </p:nvSpPr>
        <p:spPr/>
        <p:txBody>
          <a:bodyPr/>
          <a:lstStyle/>
          <a:p>
            <a:endParaRPr lang="en-US">
              <a:solidFill>
                <a:schemeClr val="tx1"/>
              </a:solidFill>
            </a:endParaRPr>
          </a:p>
        </p:txBody>
      </p:sp>
      <p:sp>
        <p:nvSpPr>
          <p:cNvPr id="13" name="Slide Number Placeholder 5">
            <a:extLst>
              <a:ext uri="{FF2B5EF4-FFF2-40B4-BE49-F238E27FC236}">
                <a16:creationId xmlns:a16="http://schemas.microsoft.com/office/drawing/2014/main" id="{BEEF9CBA-3A7B-F9B4-0F3C-A4DB3C51F54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4" name="Content Placeholder 3">
            <a:extLst>
              <a:ext uri="{FF2B5EF4-FFF2-40B4-BE49-F238E27FC236}">
                <a16:creationId xmlns:a16="http://schemas.microsoft.com/office/drawing/2014/main" id="{DF2FC351-E564-430B-67B6-6CA4DCC0A2D4}"/>
              </a:ext>
            </a:extLst>
          </p:cNvPr>
          <p:cNvSpPr>
            <a:spLocks noGrp="1"/>
          </p:cNvSpPr>
          <p:nvPr>
            <p:ph sz="quarter" idx="14"/>
          </p:nvPr>
        </p:nvSpPr>
        <p:spPr>
          <a:xfrm>
            <a:off x="4224338" y="2110151"/>
            <a:ext cx="3743325" cy="3623899"/>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D1B953B3-101D-8450-480C-30749FC7BA00}"/>
              </a:ext>
            </a:extLst>
          </p:cNvPr>
          <p:cNvSpPr>
            <a:spLocks noGrp="1"/>
          </p:cNvSpPr>
          <p:nvPr>
            <p:ph sz="quarter" idx="15"/>
          </p:nvPr>
        </p:nvSpPr>
        <p:spPr>
          <a:xfrm>
            <a:off x="8149306" y="2103801"/>
            <a:ext cx="3751262" cy="3649662"/>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4923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FFC12-E65C-0931-FEF3-9AD079F5B235}"/>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29DD483F-C0ED-3476-6858-C17A2CAF98BD}"/>
              </a:ext>
            </a:extLst>
          </p:cNvPr>
          <p:cNvSpPr>
            <a:spLocks noGrp="1"/>
          </p:cNvSpPr>
          <p:nvPr>
            <p:ph type="pic" sz="quarter" idx="10"/>
          </p:nvPr>
        </p:nvSpPr>
        <p:spPr>
          <a:xfrm>
            <a:off x="334963" y="2122806"/>
            <a:ext cx="2736850" cy="1835241"/>
          </a:xfrm>
        </p:spPr>
        <p:txBody>
          <a:bodyPr/>
          <a:lstStyle>
            <a:lvl1pPr>
              <a:defRPr b="0" i="0">
                <a:latin typeface="Geist Medium" pitchFamily="2" charset="77"/>
                <a:ea typeface="Geist Medium" pitchFamily="2" charset="77"/>
                <a:cs typeface="Geist Medium" pitchFamily="2" charset="77"/>
              </a:defRPr>
            </a:lvl1pPr>
          </a:lstStyle>
          <a:p>
            <a:r>
              <a:rPr lang="en-US"/>
              <a:t>Click icon to add picture</a:t>
            </a:r>
          </a:p>
        </p:txBody>
      </p:sp>
      <p:sp>
        <p:nvSpPr>
          <p:cNvPr id="9" name="Picture Placeholder 8">
            <a:extLst>
              <a:ext uri="{FF2B5EF4-FFF2-40B4-BE49-F238E27FC236}">
                <a16:creationId xmlns:a16="http://schemas.microsoft.com/office/drawing/2014/main" id="{2E11BF5F-4B08-500C-6B68-C00D64735E4C}"/>
              </a:ext>
            </a:extLst>
          </p:cNvPr>
          <p:cNvSpPr>
            <a:spLocks noGrp="1"/>
          </p:cNvSpPr>
          <p:nvPr>
            <p:ph type="pic" sz="quarter" idx="11"/>
          </p:nvPr>
        </p:nvSpPr>
        <p:spPr>
          <a:xfrm>
            <a:off x="3258459" y="2122396"/>
            <a:ext cx="2729590" cy="1835242"/>
          </a:xfrm>
        </p:spPr>
        <p:txBody>
          <a:bodyPr/>
          <a:lstStyle>
            <a:lvl1pPr>
              <a:defRPr b="0" i="0">
                <a:latin typeface="Geist Medium" pitchFamily="2" charset="77"/>
                <a:ea typeface="Geist Medium" pitchFamily="2" charset="77"/>
                <a:cs typeface="Geist Medium" pitchFamily="2" charset="77"/>
              </a:defRPr>
            </a:lvl1pPr>
          </a:lstStyle>
          <a:p>
            <a:r>
              <a:rPr lang="en-US"/>
              <a:t>Click icon to add picture</a:t>
            </a:r>
          </a:p>
        </p:txBody>
      </p:sp>
      <p:sp>
        <p:nvSpPr>
          <p:cNvPr id="11" name="Picture Placeholder 10">
            <a:extLst>
              <a:ext uri="{FF2B5EF4-FFF2-40B4-BE49-F238E27FC236}">
                <a16:creationId xmlns:a16="http://schemas.microsoft.com/office/drawing/2014/main" id="{DD684599-160D-7B95-6074-B19B8C6A6771}"/>
              </a:ext>
            </a:extLst>
          </p:cNvPr>
          <p:cNvSpPr>
            <a:spLocks noGrp="1"/>
          </p:cNvSpPr>
          <p:nvPr>
            <p:ph type="pic" sz="quarter" idx="12"/>
          </p:nvPr>
        </p:nvSpPr>
        <p:spPr>
          <a:xfrm>
            <a:off x="6196693" y="2123214"/>
            <a:ext cx="2736849" cy="1834424"/>
          </a:xfrm>
        </p:spPr>
        <p:txBody>
          <a:bodyPr/>
          <a:lstStyle>
            <a:lvl1pPr>
              <a:defRPr b="0" i="0">
                <a:latin typeface="Geist Medium" pitchFamily="2" charset="77"/>
                <a:ea typeface="Geist Medium" pitchFamily="2" charset="77"/>
                <a:cs typeface="Geist Medium" pitchFamily="2" charset="77"/>
              </a:defRPr>
            </a:lvl1pPr>
          </a:lstStyle>
          <a:p>
            <a:r>
              <a:rPr lang="en-US"/>
              <a:t>Click icon to add picture</a:t>
            </a:r>
          </a:p>
        </p:txBody>
      </p:sp>
      <p:sp>
        <p:nvSpPr>
          <p:cNvPr id="13" name="Picture Placeholder 12">
            <a:extLst>
              <a:ext uri="{FF2B5EF4-FFF2-40B4-BE49-F238E27FC236}">
                <a16:creationId xmlns:a16="http://schemas.microsoft.com/office/drawing/2014/main" id="{16956B90-FA92-B6E6-8C58-39649FD75202}"/>
              </a:ext>
            </a:extLst>
          </p:cNvPr>
          <p:cNvSpPr>
            <a:spLocks noGrp="1"/>
          </p:cNvSpPr>
          <p:nvPr>
            <p:ph type="pic" sz="quarter" idx="13"/>
          </p:nvPr>
        </p:nvSpPr>
        <p:spPr>
          <a:xfrm>
            <a:off x="9142186" y="2123214"/>
            <a:ext cx="2749777" cy="1834423"/>
          </a:xfrm>
        </p:spPr>
        <p:txBody>
          <a:bodyPr/>
          <a:lstStyle>
            <a:lvl1pPr>
              <a:defRPr b="0" i="0">
                <a:latin typeface="Geist Medium" pitchFamily="2" charset="77"/>
                <a:ea typeface="Geist Medium" pitchFamily="2" charset="77"/>
                <a:cs typeface="Geist Medium" pitchFamily="2" charset="77"/>
              </a:defRPr>
            </a:lvl1pPr>
          </a:lstStyle>
          <a:p>
            <a:r>
              <a:rPr lang="en-US"/>
              <a:t>Click icon to add picture</a:t>
            </a:r>
          </a:p>
        </p:txBody>
      </p:sp>
      <p:sp>
        <p:nvSpPr>
          <p:cNvPr id="15" name="Text Placeholder 14">
            <a:extLst>
              <a:ext uri="{FF2B5EF4-FFF2-40B4-BE49-F238E27FC236}">
                <a16:creationId xmlns:a16="http://schemas.microsoft.com/office/drawing/2014/main" id="{8F256F15-0D67-D007-DC07-7BE1DC38E392}"/>
              </a:ext>
            </a:extLst>
          </p:cNvPr>
          <p:cNvSpPr>
            <a:spLocks noGrp="1"/>
          </p:cNvSpPr>
          <p:nvPr>
            <p:ph type="body" sz="quarter" idx="14"/>
          </p:nvPr>
        </p:nvSpPr>
        <p:spPr>
          <a:xfrm>
            <a:off x="334963" y="4167188"/>
            <a:ext cx="2736850" cy="156686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C4AE6D7-4270-41EC-6E35-1254D08FD6E8}"/>
              </a:ext>
            </a:extLst>
          </p:cNvPr>
          <p:cNvSpPr>
            <a:spLocks noGrp="1"/>
          </p:cNvSpPr>
          <p:nvPr>
            <p:ph type="body" sz="quarter" idx="15"/>
          </p:nvPr>
        </p:nvSpPr>
        <p:spPr>
          <a:xfrm>
            <a:off x="3258458" y="4167188"/>
            <a:ext cx="2729591" cy="156686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9" name="Text Placeholder 18">
            <a:extLst>
              <a:ext uri="{FF2B5EF4-FFF2-40B4-BE49-F238E27FC236}">
                <a16:creationId xmlns:a16="http://schemas.microsoft.com/office/drawing/2014/main" id="{8902B80E-87DE-4E50-E49D-B6368EA99B7C}"/>
              </a:ext>
            </a:extLst>
          </p:cNvPr>
          <p:cNvSpPr>
            <a:spLocks noGrp="1"/>
          </p:cNvSpPr>
          <p:nvPr>
            <p:ph type="body" sz="quarter" idx="16"/>
          </p:nvPr>
        </p:nvSpPr>
        <p:spPr>
          <a:xfrm>
            <a:off x="6196693" y="4167188"/>
            <a:ext cx="2729591" cy="156686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21" name="Text Placeholder 20">
            <a:extLst>
              <a:ext uri="{FF2B5EF4-FFF2-40B4-BE49-F238E27FC236}">
                <a16:creationId xmlns:a16="http://schemas.microsoft.com/office/drawing/2014/main" id="{DA4536EA-F8A0-19CB-4B4A-B5C11C0C645A}"/>
              </a:ext>
            </a:extLst>
          </p:cNvPr>
          <p:cNvSpPr>
            <a:spLocks noGrp="1"/>
          </p:cNvSpPr>
          <p:nvPr>
            <p:ph type="body" sz="quarter" idx="17"/>
          </p:nvPr>
        </p:nvSpPr>
        <p:spPr>
          <a:xfrm>
            <a:off x="9134928" y="4167188"/>
            <a:ext cx="2757035" cy="156686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22" name="Footer Placeholder 21">
            <a:extLst>
              <a:ext uri="{FF2B5EF4-FFF2-40B4-BE49-F238E27FC236}">
                <a16:creationId xmlns:a16="http://schemas.microsoft.com/office/drawing/2014/main" id="{BCC8703D-B8C4-ADA8-9D4F-057D5AADA431}"/>
              </a:ext>
            </a:extLst>
          </p:cNvPr>
          <p:cNvSpPr>
            <a:spLocks noGrp="1"/>
          </p:cNvSpPr>
          <p:nvPr>
            <p:ph type="ftr" sz="quarter" idx="18"/>
          </p:nvPr>
        </p:nvSpPr>
        <p:spPr/>
        <p:txBody>
          <a:bodyPr/>
          <a:lstStyle/>
          <a:p>
            <a:endParaRPr lang="en-US">
              <a:solidFill>
                <a:schemeClr val="tx1"/>
              </a:solidFill>
            </a:endParaRPr>
          </a:p>
        </p:txBody>
      </p:sp>
      <p:sp>
        <p:nvSpPr>
          <p:cNvPr id="23" name="Slide Number Placeholder 5">
            <a:extLst>
              <a:ext uri="{FF2B5EF4-FFF2-40B4-BE49-F238E27FC236}">
                <a16:creationId xmlns:a16="http://schemas.microsoft.com/office/drawing/2014/main" id="{96D49994-ADF5-2FED-ABF6-8FB894F95C4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4005152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42946A80-5158-2316-0371-0E90C23FA780}"/>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13" name="Footer Placeholder 12">
            <a:extLst>
              <a:ext uri="{FF2B5EF4-FFF2-40B4-BE49-F238E27FC236}">
                <a16:creationId xmlns:a16="http://schemas.microsoft.com/office/drawing/2014/main" id="{0170E57F-2BF1-54F7-2A7F-24389B345F8A}"/>
              </a:ext>
            </a:extLst>
          </p:cNvPr>
          <p:cNvSpPr>
            <a:spLocks noGrp="1"/>
          </p:cNvSpPr>
          <p:nvPr>
            <p:ph type="ftr" sz="quarter" idx="12"/>
          </p:nvPr>
        </p:nvSpPr>
        <p:spPr/>
        <p:txBody>
          <a:bodyPr/>
          <a:lstStyle/>
          <a:p>
            <a:endParaRPr lang="en-US">
              <a:solidFill>
                <a:schemeClr val="tx1"/>
              </a:solidFill>
            </a:endParaRPr>
          </a:p>
        </p:txBody>
      </p:sp>
      <p:sp>
        <p:nvSpPr>
          <p:cNvPr id="14" name="Slide Number Placeholder 5">
            <a:extLst>
              <a:ext uri="{FF2B5EF4-FFF2-40B4-BE49-F238E27FC236}">
                <a16:creationId xmlns:a16="http://schemas.microsoft.com/office/drawing/2014/main" id="{6E7D1691-7A68-DCEA-20CD-6D51F149E3E5}"/>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2" name="Text Placeholder 8">
            <a:extLst>
              <a:ext uri="{FF2B5EF4-FFF2-40B4-BE49-F238E27FC236}">
                <a16:creationId xmlns:a16="http://schemas.microsoft.com/office/drawing/2014/main" id="{0FAB4789-49CE-BBC7-D21D-F5645B77F053}"/>
              </a:ext>
            </a:extLst>
          </p:cNvPr>
          <p:cNvSpPr>
            <a:spLocks noGrp="1"/>
          </p:cNvSpPr>
          <p:nvPr>
            <p:ph type="body" sz="quarter" idx="10"/>
          </p:nvPr>
        </p:nvSpPr>
        <p:spPr>
          <a:xfrm>
            <a:off x="312738" y="2431475"/>
            <a:ext cx="4703762" cy="3163093"/>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93369235-1506-9375-648E-7B412A92C9D2}"/>
              </a:ext>
            </a:extLst>
          </p:cNvPr>
          <p:cNvSpPr>
            <a:spLocks noGrp="1"/>
          </p:cNvSpPr>
          <p:nvPr>
            <p:ph sz="quarter" idx="13"/>
          </p:nvPr>
        </p:nvSpPr>
        <p:spPr>
          <a:xfrm>
            <a:off x="6171514" y="2097087"/>
            <a:ext cx="5732462" cy="4176713"/>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0979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E91860B-073F-AF3B-455E-3041EE60B5C6}"/>
              </a:ext>
            </a:extLst>
          </p:cNvPr>
          <p:cNvSpPr>
            <a:spLocks noGrp="1"/>
          </p:cNvSpPr>
          <p:nvPr>
            <p:ph type="body" sz="half" idx="2"/>
          </p:nvPr>
        </p:nvSpPr>
        <p:spPr>
          <a:xfrm>
            <a:off x="7188026" y="559702"/>
            <a:ext cx="4691236" cy="942975"/>
          </a:xfrm>
        </p:spPr>
        <p:txBody>
          <a:bodyPr/>
          <a:lstStyle>
            <a:lvl1pPr marL="0" indent="0">
              <a:lnSpc>
                <a:spcPts val="1400"/>
              </a:lnSpc>
              <a:buNone/>
              <a:defRPr sz="1200" b="0" i="0">
                <a:latin typeface="Geist Medium" pitchFamily="2" charset="77"/>
                <a:ea typeface="Geist Medium" pitchFamily="2" charset="77"/>
                <a:cs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4">
            <a:extLst>
              <a:ext uri="{FF2B5EF4-FFF2-40B4-BE49-F238E27FC236}">
                <a16:creationId xmlns:a16="http://schemas.microsoft.com/office/drawing/2014/main" id="{DBF66744-CA28-9353-755D-FD793AE3694A}"/>
              </a:ext>
            </a:extLst>
          </p:cNvPr>
          <p:cNvSpPr>
            <a:spLocks noGrp="1"/>
          </p:cNvSpPr>
          <p:nvPr>
            <p:ph type="title"/>
          </p:nvPr>
        </p:nvSpPr>
        <p:spPr>
          <a:xfrm>
            <a:off x="325264" y="566738"/>
            <a:ext cx="4678711"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6F50E2E1-F401-7A91-8B87-C701B6B0DA8F}"/>
              </a:ext>
            </a:extLst>
          </p:cNvPr>
          <p:cNvSpPr>
            <a:spLocks noGrp="1"/>
          </p:cNvSpPr>
          <p:nvPr>
            <p:ph type="ftr" sz="quarter" idx="10"/>
          </p:nvPr>
        </p:nvSpPr>
        <p:spPr/>
        <p:txBody>
          <a:bodyPr/>
          <a:lstStyle/>
          <a:p>
            <a:endParaRPr lang="en-US">
              <a:solidFill>
                <a:schemeClr val="tx1"/>
              </a:solidFill>
            </a:endParaRPr>
          </a:p>
        </p:txBody>
      </p:sp>
      <p:sp>
        <p:nvSpPr>
          <p:cNvPr id="10" name="Slide Number Placeholder 5">
            <a:extLst>
              <a:ext uri="{FF2B5EF4-FFF2-40B4-BE49-F238E27FC236}">
                <a16:creationId xmlns:a16="http://schemas.microsoft.com/office/drawing/2014/main" id="{0E56B2DA-6795-2697-4D4A-E9BF42C9CC4A}"/>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5" name="Content Placeholder 4">
            <a:extLst>
              <a:ext uri="{FF2B5EF4-FFF2-40B4-BE49-F238E27FC236}">
                <a16:creationId xmlns:a16="http://schemas.microsoft.com/office/drawing/2014/main" id="{D978BC16-1FE5-BBBD-1775-C0ECC36A61B3}"/>
              </a:ext>
            </a:extLst>
          </p:cNvPr>
          <p:cNvSpPr>
            <a:spLocks noGrp="1"/>
          </p:cNvSpPr>
          <p:nvPr>
            <p:ph sz="quarter" idx="11"/>
          </p:nvPr>
        </p:nvSpPr>
        <p:spPr>
          <a:xfrm>
            <a:off x="308643" y="2089251"/>
            <a:ext cx="11591925" cy="3636962"/>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965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AF0AF8DC-95EB-C4E4-9BAF-DE3708415354}"/>
              </a:ext>
            </a:extLst>
          </p:cNvPr>
          <p:cNvSpPr>
            <a:spLocks noGrp="1"/>
          </p:cNvSpPr>
          <p:nvPr>
            <p:ph type="ftr" sz="quarter" idx="11"/>
          </p:nvPr>
        </p:nvSpPr>
        <p:spPr/>
        <p:txBody>
          <a:bodyPr/>
          <a:lstStyle/>
          <a:p>
            <a:endParaRPr lang="en-US">
              <a:solidFill>
                <a:schemeClr val="tx1"/>
              </a:solidFill>
            </a:endParaRPr>
          </a:p>
        </p:txBody>
      </p:sp>
      <p:sp>
        <p:nvSpPr>
          <p:cNvPr id="10" name="Slide Number Placeholder 5">
            <a:extLst>
              <a:ext uri="{FF2B5EF4-FFF2-40B4-BE49-F238E27FC236}">
                <a16:creationId xmlns:a16="http://schemas.microsoft.com/office/drawing/2014/main" id="{5618A11C-7613-9F2D-7CBA-16DE8310E468}"/>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3" name="Content Placeholder 2">
            <a:extLst>
              <a:ext uri="{FF2B5EF4-FFF2-40B4-BE49-F238E27FC236}">
                <a16:creationId xmlns:a16="http://schemas.microsoft.com/office/drawing/2014/main" id="{494FC317-4EE4-1F2E-BF60-673E467D1E4E}"/>
              </a:ext>
            </a:extLst>
          </p:cNvPr>
          <p:cNvSpPr>
            <a:spLocks noGrp="1"/>
          </p:cNvSpPr>
          <p:nvPr>
            <p:ph sz="quarter" idx="12"/>
          </p:nvPr>
        </p:nvSpPr>
        <p:spPr>
          <a:xfrm>
            <a:off x="300037" y="260350"/>
            <a:ext cx="11591925" cy="6013450"/>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866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8EABCA37-B537-47ED-931F-DD27B98FE494}"/>
              </a:ext>
            </a:extLst>
          </p:cNvPr>
          <p:cNvSpPr>
            <a:spLocks noGrp="1"/>
          </p:cNvSpPr>
          <p:nvPr>
            <p:ph type="title"/>
          </p:nvPr>
        </p:nvSpPr>
        <p:spPr>
          <a:xfrm>
            <a:off x="312737" y="566738"/>
            <a:ext cx="4703763"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8" name="Rectangle 7">
            <a:extLst>
              <a:ext uri="{FF2B5EF4-FFF2-40B4-BE49-F238E27FC236}">
                <a16:creationId xmlns:a16="http://schemas.microsoft.com/office/drawing/2014/main" id="{D9C08A9F-F01A-E1A1-BB26-2468A9946442}"/>
              </a:ext>
            </a:extLst>
          </p:cNvPr>
          <p:cNvSpPr/>
          <p:nvPr userDrawn="1"/>
        </p:nvSpPr>
        <p:spPr>
          <a:xfrm>
            <a:off x="6167438" y="0"/>
            <a:ext cx="6024562"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C6FF45E5-9623-6D8E-8759-18E3C1ADC625}"/>
              </a:ext>
            </a:extLst>
          </p:cNvPr>
          <p:cNvSpPr>
            <a:spLocks noGrp="1"/>
          </p:cNvSpPr>
          <p:nvPr>
            <p:ph type="body" sz="quarter" idx="10"/>
          </p:nvPr>
        </p:nvSpPr>
        <p:spPr>
          <a:xfrm>
            <a:off x="325264" y="2536233"/>
            <a:ext cx="4691236" cy="3011340"/>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2" name="Slide Number Placeholder 5">
            <a:extLst>
              <a:ext uri="{FF2B5EF4-FFF2-40B4-BE49-F238E27FC236}">
                <a16:creationId xmlns:a16="http://schemas.microsoft.com/office/drawing/2014/main" id="{819DD3D2-B25A-E708-4987-3A5F889B4EAB}"/>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bg1"/>
                </a:solidFill>
              </a:defRPr>
            </a:lvl1pPr>
          </a:lstStyle>
          <a:p>
            <a:fld id="{426C8CBD-1575-2846-B597-8DE836D107FE}" type="slidenum">
              <a:rPr lang="en-US" smtClean="0"/>
              <a:pPr/>
              <a:t>‹#›</a:t>
            </a:fld>
            <a:endParaRPr lang="en-US"/>
          </a:p>
        </p:txBody>
      </p:sp>
      <p:sp>
        <p:nvSpPr>
          <p:cNvPr id="13" name="Footer Placeholder 12">
            <a:extLst>
              <a:ext uri="{FF2B5EF4-FFF2-40B4-BE49-F238E27FC236}">
                <a16:creationId xmlns:a16="http://schemas.microsoft.com/office/drawing/2014/main" id="{5BF8F80F-0DEA-B00F-35F9-60E18E657401}"/>
              </a:ext>
            </a:extLst>
          </p:cNvPr>
          <p:cNvSpPr>
            <a:spLocks noGrp="1"/>
          </p:cNvSpPr>
          <p:nvPr>
            <p:ph type="ftr" sz="quarter" idx="12"/>
          </p:nvPr>
        </p:nvSpPr>
        <p:spPr>
          <a:xfrm>
            <a:off x="3251200" y="6515458"/>
            <a:ext cx="4114800" cy="228600"/>
          </a:xfrm>
        </p:spPr>
        <p:txBody>
          <a:bodyPr/>
          <a:lstStyle/>
          <a:p>
            <a:endParaRPr lang="en-US" dirty="0">
              <a:solidFill>
                <a:schemeClr val="tx1"/>
              </a:solidFill>
            </a:endParaRPr>
          </a:p>
        </p:txBody>
      </p:sp>
      <p:sp>
        <p:nvSpPr>
          <p:cNvPr id="2" name="Content Placeholder 5">
            <a:extLst>
              <a:ext uri="{FF2B5EF4-FFF2-40B4-BE49-F238E27FC236}">
                <a16:creationId xmlns:a16="http://schemas.microsoft.com/office/drawing/2014/main" id="{0875BD62-5087-8F27-286E-649B6649A7B9}"/>
              </a:ext>
            </a:extLst>
          </p:cNvPr>
          <p:cNvSpPr>
            <a:spLocks noGrp="1"/>
          </p:cNvSpPr>
          <p:nvPr>
            <p:ph sz="quarter" idx="15"/>
          </p:nvPr>
        </p:nvSpPr>
        <p:spPr>
          <a:xfrm>
            <a:off x="6795168" y="2536233"/>
            <a:ext cx="4724400" cy="3011339"/>
          </a:xfrm>
        </p:spPr>
        <p:txBody>
          <a:bodyPr/>
          <a:lstStyle>
            <a:lvl1pPr>
              <a:defRPr b="0" i="0">
                <a:solidFill>
                  <a:schemeClr val="bg1"/>
                </a:solidFill>
                <a:latin typeface="Geist Medium" pitchFamily="2" charset="77"/>
                <a:ea typeface="Geist Medium" pitchFamily="2" charset="77"/>
                <a:cs typeface="Geist Medium"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8362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F733-4F28-17D1-6052-B0EDEDD48BDD}"/>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5" name="Text Placeholder 4">
            <a:extLst>
              <a:ext uri="{FF2B5EF4-FFF2-40B4-BE49-F238E27FC236}">
                <a16:creationId xmlns:a16="http://schemas.microsoft.com/office/drawing/2014/main" id="{654C6902-C0DD-B449-F804-2D752BB20623}"/>
              </a:ext>
            </a:extLst>
          </p:cNvPr>
          <p:cNvSpPr>
            <a:spLocks noGrp="1"/>
          </p:cNvSpPr>
          <p:nvPr>
            <p:ph type="body" sz="quarter" idx="11"/>
          </p:nvPr>
        </p:nvSpPr>
        <p:spPr>
          <a:xfrm>
            <a:off x="319494" y="2116544"/>
            <a:ext cx="3723869" cy="1760537"/>
          </a:xfrm>
        </p:spPr>
        <p:txBody>
          <a:bodyPr>
            <a:normAutofit/>
          </a:bodyPr>
          <a:lstStyle>
            <a:lvl1pPr>
              <a:lnSpc>
                <a:spcPts val="1800"/>
              </a:lnSpc>
              <a:defRPr sz="1600"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id="{BC577006-F03B-627E-9480-D73FB0ECB7E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9" name="Footer Placeholder 8">
            <a:extLst>
              <a:ext uri="{FF2B5EF4-FFF2-40B4-BE49-F238E27FC236}">
                <a16:creationId xmlns:a16="http://schemas.microsoft.com/office/drawing/2014/main" id="{D45FA0AF-DCC9-F470-3E1F-BE66F9C4229C}"/>
              </a:ext>
            </a:extLst>
          </p:cNvPr>
          <p:cNvSpPr>
            <a:spLocks noGrp="1"/>
          </p:cNvSpPr>
          <p:nvPr>
            <p:ph type="ftr" sz="quarter" idx="13"/>
          </p:nvPr>
        </p:nvSpPr>
        <p:spPr/>
        <p:txBody>
          <a:bodyPr/>
          <a:lstStyle/>
          <a:p>
            <a:endParaRPr lang="en-US" dirty="0">
              <a:solidFill>
                <a:schemeClr val="tx1"/>
              </a:solidFill>
            </a:endParaRPr>
          </a:p>
        </p:txBody>
      </p:sp>
      <p:sp>
        <p:nvSpPr>
          <p:cNvPr id="3" name="Content Placeholder 3">
            <a:extLst>
              <a:ext uri="{FF2B5EF4-FFF2-40B4-BE49-F238E27FC236}">
                <a16:creationId xmlns:a16="http://schemas.microsoft.com/office/drawing/2014/main" id="{83ACB856-B180-32AA-BEA0-371541864566}"/>
              </a:ext>
            </a:extLst>
          </p:cNvPr>
          <p:cNvSpPr>
            <a:spLocks noGrp="1"/>
          </p:cNvSpPr>
          <p:nvPr>
            <p:ph sz="quarter" idx="14"/>
          </p:nvPr>
        </p:nvSpPr>
        <p:spPr>
          <a:xfrm>
            <a:off x="5195888" y="2116544"/>
            <a:ext cx="5724525" cy="363696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Tree>
    <p:extLst>
      <p:ext uri="{BB962C8B-B14F-4D97-AF65-F5344CB8AC3E}">
        <p14:creationId xmlns:p14="http://schemas.microsoft.com/office/powerpoint/2010/main" val="3485020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F6A6-7D49-ACD0-AC39-BC3AC68C24B1}"/>
              </a:ext>
            </a:extLst>
          </p:cNvPr>
          <p:cNvSpPr>
            <a:spLocks noGrp="1"/>
          </p:cNvSpPr>
          <p:nvPr>
            <p:ph type="title"/>
          </p:nvPr>
        </p:nvSpPr>
        <p:spPr>
          <a:xfrm>
            <a:off x="312738" y="585143"/>
            <a:ext cx="7654925" cy="4502973"/>
          </a:xfrm>
        </p:spPr>
        <p:txBody>
          <a:bodyPr/>
          <a:lstStyle>
            <a:lvl1pPr>
              <a:lnSpc>
                <a:spcPts val="3400"/>
              </a:lnSpc>
              <a:defRPr sz="3200"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2CECC46-FE6C-BC69-017F-B3CC64045DD7}"/>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9110B98-7A7C-5A97-54A1-42F4B2F1CF2A}"/>
              </a:ext>
            </a:extLst>
          </p:cNvPr>
          <p:cNvSpPr>
            <a:spLocks noGrp="1"/>
          </p:cNvSpPr>
          <p:nvPr>
            <p:ph type="sldNum" sz="quarter" idx="11"/>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2266785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F6A6-7D49-ACD0-AC39-BC3AC68C24B1}"/>
              </a:ext>
            </a:extLst>
          </p:cNvPr>
          <p:cNvSpPr>
            <a:spLocks noGrp="1"/>
          </p:cNvSpPr>
          <p:nvPr>
            <p:ph type="title"/>
          </p:nvPr>
        </p:nvSpPr>
        <p:spPr>
          <a:xfrm>
            <a:off x="312738" y="585143"/>
            <a:ext cx="7654925" cy="4502973"/>
          </a:xfrm>
        </p:spPr>
        <p:txBody>
          <a:bodyPr/>
          <a:lstStyle>
            <a:lvl1pPr>
              <a:lnSpc>
                <a:spcPts val="3400"/>
              </a:lnSpc>
              <a:defRPr sz="3200" b="1" i="0">
                <a:solidFill>
                  <a:schemeClr val="bg1"/>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2CECC46-FE6C-BC69-017F-B3CC64045DD7}"/>
              </a:ext>
            </a:extLst>
          </p:cNvPr>
          <p:cNvSpPr>
            <a:spLocks noGrp="1"/>
          </p:cNvSpPr>
          <p:nvPr>
            <p:ph type="ftr" sz="quarter" idx="10"/>
          </p:nvPr>
        </p:nvSpPr>
        <p:spPr/>
        <p:txBody>
          <a:bodyPr/>
          <a:lstStyle>
            <a:lvl1pPr>
              <a:defRPr>
                <a:solidFill>
                  <a:schemeClr val="bg1"/>
                </a:solidFill>
              </a:defRPr>
            </a:lvl1pPr>
          </a:lstStyle>
          <a:p>
            <a:endParaRPr lang="en-US" dirty="0">
              <a:solidFill>
                <a:schemeClr val="bg1"/>
              </a:solidFill>
            </a:endParaRPr>
          </a:p>
        </p:txBody>
      </p:sp>
      <p:sp>
        <p:nvSpPr>
          <p:cNvPr id="4" name="Slide Number Placeholder 3">
            <a:extLst>
              <a:ext uri="{FF2B5EF4-FFF2-40B4-BE49-F238E27FC236}">
                <a16:creationId xmlns:a16="http://schemas.microsoft.com/office/drawing/2014/main" id="{79110B98-7A7C-5A97-54A1-42F4B2F1CF2A}"/>
              </a:ext>
            </a:extLst>
          </p:cNvPr>
          <p:cNvSpPr>
            <a:spLocks noGrp="1"/>
          </p:cNvSpPr>
          <p:nvPr>
            <p:ph type="sldNum" sz="quarter" idx="11"/>
          </p:nvPr>
        </p:nvSpPr>
        <p:spPr/>
        <p:txBody>
          <a:bodyPr/>
          <a:lstStyle>
            <a:lvl1pPr>
              <a:defRPr>
                <a:solidFill>
                  <a:schemeClr val="bg1"/>
                </a:solidFill>
              </a:defRPr>
            </a:lvl1pPr>
          </a:lstStyle>
          <a:p>
            <a:fld id="{426C8CBD-1575-2846-B597-8DE836D107FE}" type="slidenum">
              <a:rPr lang="en-US" smtClean="0"/>
              <a:pPr/>
              <a:t>‹#›</a:t>
            </a:fld>
            <a:endParaRPr lang="en-US" sz="1000"/>
          </a:p>
        </p:txBody>
      </p:sp>
      <p:pic>
        <p:nvPicPr>
          <p:cNvPr id="7" name="Picture 6">
            <a:extLst>
              <a:ext uri="{FF2B5EF4-FFF2-40B4-BE49-F238E27FC236}">
                <a16:creationId xmlns:a16="http://schemas.microsoft.com/office/drawing/2014/main" id="{B43823C0-0539-AB7E-D987-4FA13D66FF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0038" y="6489700"/>
            <a:ext cx="1367397" cy="138199"/>
          </a:xfrm>
          <a:prstGeom prst="rect">
            <a:avLst/>
          </a:prstGeom>
        </p:spPr>
      </p:pic>
    </p:spTree>
    <p:extLst>
      <p:ext uri="{BB962C8B-B14F-4D97-AF65-F5344CB8AC3E}">
        <p14:creationId xmlns:p14="http://schemas.microsoft.com/office/powerpoint/2010/main" val="3481411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3072B-0488-8B31-3CC8-9B56F024505E}"/>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C3E84F02-7051-0B85-62D7-8D7038428D68}"/>
              </a:ext>
            </a:extLst>
          </p:cNvPr>
          <p:cNvSpPr>
            <a:spLocks noGrp="1"/>
          </p:cNvSpPr>
          <p:nvPr>
            <p:ph type="body" sz="quarter" idx="10"/>
          </p:nvPr>
        </p:nvSpPr>
        <p:spPr>
          <a:xfrm>
            <a:off x="312738" y="2118908"/>
            <a:ext cx="2759075" cy="359199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6" name="Text Placeholder 5">
            <a:extLst>
              <a:ext uri="{FF2B5EF4-FFF2-40B4-BE49-F238E27FC236}">
                <a16:creationId xmlns:a16="http://schemas.microsoft.com/office/drawing/2014/main" id="{5BC43CD6-1755-7129-5F5F-D48AA2DD4B09}"/>
              </a:ext>
            </a:extLst>
          </p:cNvPr>
          <p:cNvSpPr>
            <a:spLocks noGrp="1"/>
          </p:cNvSpPr>
          <p:nvPr>
            <p:ph type="body" sz="quarter" idx="11"/>
          </p:nvPr>
        </p:nvSpPr>
        <p:spPr>
          <a:xfrm>
            <a:off x="3274350" y="2131813"/>
            <a:ext cx="5666450" cy="359199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7" name="Text Placeholder 3">
            <a:extLst>
              <a:ext uri="{FF2B5EF4-FFF2-40B4-BE49-F238E27FC236}">
                <a16:creationId xmlns:a16="http://schemas.microsoft.com/office/drawing/2014/main" id="{D35F3F3A-E638-96D1-2058-3ABDD3BF6E75}"/>
              </a:ext>
            </a:extLst>
          </p:cNvPr>
          <p:cNvSpPr>
            <a:spLocks noGrp="1"/>
          </p:cNvSpPr>
          <p:nvPr>
            <p:ph type="body" sz="quarter" idx="12"/>
          </p:nvPr>
        </p:nvSpPr>
        <p:spPr>
          <a:xfrm>
            <a:off x="9161698" y="2131813"/>
            <a:ext cx="2730265" cy="3602237"/>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8" name="Footer Placeholder 7">
            <a:extLst>
              <a:ext uri="{FF2B5EF4-FFF2-40B4-BE49-F238E27FC236}">
                <a16:creationId xmlns:a16="http://schemas.microsoft.com/office/drawing/2014/main" id="{E23D9EAC-8A3B-F298-6C09-1C2A83A3A959}"/>
              </a:ext>
            </a:extLst>
          </p:cNvPr>
          <p:cNvSpPr>
            <a:spLocks noGrp="1"/>
          </p:cNvSpPr>
          <p:nvPr>
            <p:ph type="ftr" sz="quarter" idx="13"/>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0E5CDE75-7117-5C37-B511-29212500A7D7}"/>
              </a:ext>
            </a:extLst>
          </p:cNvPr>
          <p:cNvSpPr>
            <a:spLocks noGrp="1"/>
          </p:cNvSpPr>
          <p:nvPr>
            <p:ph type="sldNum" sz="quarter" idx="14"/>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396730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4396-47C1-F7EB-64CE-2A2537E9783F}"/>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27593522-8CD8-8FB3-647A-D1D68A047850}"/>
              </a:ext>
            </a:extLst>
          </p:cNvPr>
          <p:cNvSpPr>
            <a:spLocks noGrp="1"/>
          </p:cNvSpPr>
          <p:nvPr>
            <p:ph type="body" sz="quarter" idx="10"/>
          </p:nvPr>
        </p:nvSpPr>
        <p:spPr>
          <a:xfrm>
            <a:off x="312738" y="2108663"/>
            <a:ext cx="7654925" cy="3146425"/>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6" name="Text Placeholder 5">
            <a:extLst>
              <a:ext uri="{FF2B5EF4-FFF2-40B4-BE49-F238E27FC236}">
                <a16:creationId xmlns:a16="http://schemas.microsoft.com/office/drawing/2014/main" id="{8595B5F2-4FC8-B02B-EF19-29ADA3939CD6}"/>
              </a:ext>
            </a:extLst>
          </p:cNvPr>
          <p:cNvSpPr>
            <a:spLocks noGrp="1"/>
          </p:cNvSpPr>
          <p:nvPr>
            <p:ph type="body" sz="quarter" idx="11"/>
          </p:nvPr>
        </p:nvSpPr>
        <p:spPr>
          <a:xfrm>
            <a:off x="8148638" y="2120239"/>
            <a:ext cx="3730625" cy="3134850"/>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7" name="Footer Placeholder 6">
            <a:extLst>
              <a:ext uri="{FF2B5EF4-FFF2-40B4-BE49-F238E27FC236}">
                <a16:creationId xmlns:a16="http://schemas.microsoft.com/office/drawing/2014/main" id="{91FC566E-BB80-AA1F-64D3-7335D9E7BCBA}"/>
              </a:ext>
            </a:extLst>
          </p:cNvPr>
          <p:cNvSpPr>
            <a:spLocks noGrp="1"/>
          </p:cNvSpPr>
          <p:nvPr>
            <p:ph type="ftr" sz="quarter" idx="12"/>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5BDD6D50-408B-ADB1-8579-367447C56023}"/>
              </a:ext>
            </a:extLst>
          </p:cNvPr>
          <p:cNvSpPr>
            <a:spLocks noGrp="1"/>
          </p:cNvSpPr>
          <p:nvPr>
            <p:ph type="sldNum" sz="quarter" idx="1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2857408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4396-47C1-F7EB-64CE-2A2537E9783F}"/>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27593522-8CD8-8FB3-647A-D1D68A047850}"/>
              </a:ext>
            </a:extLst>
          </p:cNvPr>
          <p:cNvSpPr>
            <a:spLocks noGrp="1"/>
          </p:cNvSpPr>
          <p:nvPr>
            <p:ph type="body" sz="quarter" idx="10"/>
          </p:nvPr>
        </p:nvSpPr>
        <p:spPr>
          <a:xfrm>
            <a:off x="312738" y="2108664"/>
            <a:ext cx="3730625" cy="2403376"/>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7" name="Footer Placeholder 6">
            <a:extLst>
              <a:ext uri="{FF2B5EF4-FFF2-40B4-BE49-F238E27FC236}">
                <a16:creationId xmlns:a16="http://schemas.microsoft.com/office/drawing/2014/main" id="{D14E3959-8423-0588-C756-DCB5BF46509A}"/>
              </a:ext>
            </a:extLst>
          </p:cNvPr>
          <p:cNvSpPr>
            <a:spLocks noGrp="1"/>
          </p:cNvSpPr>
          <p:nvPr>
            <p:ph type="ftr" sz="quarter" idx="12"/>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E3B2863C-830F-2FF6-FEC7-4B965F3AFE9C}"/>
              </a:ext>
            </a:extLst>
          </p:cNvPr>
          <p:cNvSpPr>
            <a:spLocks noGrp="1"/>
          </p:cNvSpPr>
          <p:nvPr>
            <p:ph type="sldNum" sz="quarter" idx="13"/>
          </p:nvPr>
        </p:nvSpPr>
        <p:spPr/>
        <p:txBody>
          <a:bodyPr/>
          <a:lstStyle/>
          <a:p>
            <a:fld id="{426C8CBD-1575-2846-B597-8DE836D107FE}" type="slidenum">
              <a:rPr lang="en-US" smtClean="0"/>
              <a:pPr/>
              <a:t>‹#›</a:t>
            </a:fld>
            <a:endParaRPr lang="en-US" sz="1000"/>
          </a:p>
        </p:txBody>
      </p:sp>
      <p:sp>
        <p:nvSpPr>
          <p:cNvPr id="6" name="Content Placeholder 5">
            <a:extLst>
              <a:ext uri="{FF2B5EF4-FFF2-40B4-BE49-F238E27FC236}">
                <a16:creationId xmlns:a16="http://schemas.microsoft.com/office/drawing/2014/main" id="{B53610CF-C552-5AED-62E7-BF98634C2C2F}"/>
              </a:ext>
            </a:extLst>
          </p:cNvPr>
          <p:cNvSpPr>
            <a:spLocks noGrp="1"/>
          </p:cNvSpPr>
          <p:nvPr>
            <p:ph sz="quarter" idx="14"/>
          </p:nvPr>
        </p:nvSpPr>
        <p:spPr>
          <a:xfrm>
            <a:off x="4224338" y="2108664"/>
            <a:ext cx="7675562" cy="3146425"/>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Tree>
    <p:extLst>
      <p:ext uri="{BB962C8B-B14F-4D97-AF65-F5344CB8AC3E}">
        <p14:creationId xmlns:p14="http://schemas.microsoft.com/office/powerpoint/2010/main" val="2816870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8" y="566739"/>
            <a:ext cx="10515600"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BB8364BF-4126-321E-31D5-D6A4C78795C7}"/>
              </a:ext>
            </a:extLst>
          </p:cNvPr>
          <p:cNvSpPr>
            <a:spLocks noGrp="1"/>
          </p:cNvSpPr>
          <p:nvPr>
            <p:ph type="ftr" sz="quarter" idx="14"/>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FEB2C246-7BEC-BEE8-DDD6-C191FB98BE54}"/>
              </a:ext>
            </a:extLst>
          </p:cNvPr>
          <p:cNvSpPr>
            <a:spLocks noGrp="1"/>
          </p:cNvSpPr>
          <p:nvPr>
            <p:ph type="sldNum" sz="quarter" idx="15"/>
          </p:nvPr>
        </p:nvSpPr>
        <p:spPr/>
        <p:txBody>
          <a:bodyPr/>
          <a:lstStyle/>
          <a:p>
            <a:fld id="{426C8CBD-1575-2846-B597-8DE836D107FE}" type="slidenum">
              <a:rPr lang="en-US" smtClean="0"/>
              <a:pPr/>
              <a:t>‹#›</a:t>
            </a:fld>
            <a:endParaRPr lang="en-US" sz="1000"/>
          </a:p>
        </p:txBody>
      </p:sp>
      <p:sp>
        <p:nvSpPr>
          <p:cNvPr id="5" name="Content Placeholder 4">
            <a:extLst>
              <a:ext uri="{FF2B5EF4-FFF2-40B4-BE49-F238E27FC236}">
                <a16:creationId xmlns:a16="http://schemas.microsoft.com/office/drawing/2014/main" id="{F1191F9B-CFB8-EAAA-F261-928458918513}"/>
              </a:ext>
            </a:extLst>
          </p:cNvPr>
          <p:cNvSpPr>
            <a:spLocks noGrp="1"/>
          </p:cNvSpPr>
          <p:nvPr>
            <p:ph sz="quarter" idx="16"/>
          </p:nvPr>
        </p:nvSpPr>
        <p:spPr>
          <a:xfrm>
            <a:off x="312738" y="1509712"/>
            <a:ext cx="7667625" cy="422433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2AD3419B-8ED3-BC40-C110-8CB2B50C7285}"/>
              </a:ext>
            </a:extLst>
          </p:cNvPr>
          <p:cNvSpPr>
            <a:spLocks noGrp="1"/>
          </p:cNvSpPr>
          <p:nvPr>
            <p:ph sz="quarter" idx="17"/>
          </p:nvPr>
        </p:nvSpPr>
        <p:spPr>
          <a:xfrm>
            <a:off x="8161164" y="1509712"/>
            <a:ext cx="3718098" cy="12334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a:extLst>
              <a:ext uri="{FF2B5EF4-FFF2-40B4-BE49-F238E27FC236}">
                <a16:creationId xmlns:a16="http://schemas.microsoft.com/office/drawing/2014/main" id="{C696A1C0-D192-CB8F-BE30-D4964871B215}"/>
              </a:ext>
            </a:extLst>
          </p:cNvPr>
          <p:cNvSpPr>
            <a:spLocks noGrp="1"/>
          </p:cNvSpPr>
          <p:nvPr>
            <p:ph sz="quarter" idx="18"/>
          </p:nvPr>
        </p:nvSpPr>
        <p:spPr>
          <a:xfrm>
            <a:off x="8153400" y="3008133"/>
            <a:ext cx="3746500" cy="12334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a:extLst>
              <a:ext uri="{FF2B5EF4-FFF2-40B4-BE49-F238E27FC236}">
                <a16:creationId xmlns:a16="http://schemas.microsoft.com/office/drawing/2014/main" id="{FE276C21-32AD-A643-E3D9-1B0AAB6A77F3}"/>
              </a:ext>
            </a:extLst>
          </p:cNvPr>
          <p:cNvSpPr>
            <a:spLocks noGrp="1"/>
          </p:cNvSpPr>
          <p:nvPr>
            <p:ph sz="quarter" idx="19"/>
          </p:nvPr>
        </p:nvSpPr>
        <p:spPr>
          <a:xfrm>
            <a:off x="8161338" y="4500563"/>
            <a:ext cx="3717925" cy="12334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2135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87B4E8E-5AD8-B38B-30B5-D3F4D756DF49}"/>
              </a:ext>
            </a:extLst>
          </p:cNvPr>
          <p:cNvSpPr>
            <a:spLocks noGrp="1"/>
          </p:cNvSpPr>
          <p:nvPr>
            <p:ph sz="quarter" idx="13"/>
          </p:nvPr>
        </p:nvSpPr>
        <p:spPr>
          <a:xfrm>
            <a:off x="312738" y="1509713"/>
            <a:ext cx="11587162" cy="4224337"/>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7" y="566739"/>
            <a:ext cx="10607675"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648E1CC-5807-9B8C-D425-3BDE160094A2}"/>
              </a:ext>
            </a:extLst>
          </p:cNvPr>
          <p:cNvSpPr>
            <a:spLocks noGrp="1"/>
          </p:cNvSpPr>
          <p:nvPr>
            <p:ph type="ftr" sz="quarter" idx="11"/>
          </p:nvPr>
        </p:nvSpPr>
        <p:spPr/>
        <p:txBody>
          <a:bodyPr/>
          <a:lstStyle/>
          <a:p>
            <a:endParaRPr lang="en-US" dirty="0">
              <a:solidFill>
                <a:schemeClr val="tx1"/>
              </a:solidFill>
            </a:endParaRPr>
          </a:p>
        </p:txBody>
      </p:sp>
      <p:sp>
        <p:nvSpPr>
          <p:cNvPr id="5" name="Slide Number Placeholder 4">
            <a:extLst>
              <a:ext uri="{FF2B5EF4-FFF2-40B4-BE49-F238E27FC236}">
                <a16:creationId xmlns:a16="http://schemas.microsoft.com/office/drawing/2014/main" id="{AEBF026F-4809-C65E-EE67-79BA3A9601F2}"/>
              </a:ext>
            </a:extLst>
          </p:cNvPr>
          <p:cNvSpPr>
            <a:spLocks noGrp="1"/>
          </p:cNvSpPr>
          <p:nvPr>
            <p:ph type="sldNum" sz="quarter" idx="12"/>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1298953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7" y="566739"/>
            <a:ext cx="10607675"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24B2A3A2-9AB7-20C2-2CB8-14FE9B88C4E5}"/>
              </a:ext>
            </a:extLst>
          </p:cNvPr>
          <p:cNvSpPr>
            <a:spLocks noGrp="1"/>
          </p:cNvSpPr>
          <p:nvPr>
            <p:ph type="ftr" sz="quarter" idx="16"/>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6D844E5F-0251-6614-52EE-EC3D6D9B009E}"/>
              </a:ext>
            </a:extLst>
          </p:cNvPr>
          <p:cNvSpPr>
            <a:spLocks noGrp="1"/>
          </p:cNvSpPr>
          <p:nvPr>
            <p:ph type="sldNum" sz="quarter" idx="17"/>
          </p:nvPr>
        </p:nvSpPr>
        <p:spPr/>
        <p:txBody>
          <a:bodyPr/>
          <a:lstStyle/>
          <a:p>
            <a:fld id="{426C8CBD-1575-2846-B597-8DE836D107FE}" type="slidenum">
              <a:rPr lang="en-US" smtClean="0"/>
              <a:pPr/>
              <a:t>‹#›</a:t>
            </a:fld>
            <a:endParaRPr lang="en-US" sz="1000"/>
          </a:p>
        </p:txBody>
      </p:sp>
      <p:sp>
        <p:nvSpPr>
          <p:cNvPr id="12" name="Content Placeholder 11">
            <a:extLst>
              <a:ext uri="{FF2B5EF4-FFF2-40B4-BE49-F238E27FC236}">
                <a16:creationId xmlns:a16="http://schemas.microsoft.com/office/drawing/2014/main" id="{D14E5B1F-6015-4FFE-2060-1D840F28BB9A}"/>
              </a:ext>
            </a:extLst>
          </p:cNvPr>
          <p:cNvSpPr>
            <a:spLocks noGrp="1"/>
          </p:cNvSpPr>
          <p:nvPr>
            <p:ph sz="quarter" idx="18"/>
          </p:nvPr>
        </p:nvSpPr>
        <p:spPr>
          <a:xfrm>
            <a:off x="312738" y="1611141"/>
            <a:ext cx="3725862" cy="19192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85508515-85D8-FA41-9E18-84AB0CEACA9F}"/>
              </a:ext>
            </a:extLst>
          </p:cNvPr>
          <p:cNvSpPr>
            <a:spLocks noGrp="1"/>
          </p:cNvSpPr>
          <p:nvPr>
            <p:ph sz="quarter" idx="19"/>
          </p:nvPr>
        </p:nvSpPr>
        <p:spPr>
          <a:xfrm>
            <a:off x="4237985" y="1611141"/>
            <a:ext cx="3730625" cy="19192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3">
            <a:extLst>
              <a:ext uri="{FF2B5EF4-FFF2-40B4-BE49-F238E27FC236}">
                <a16:creationId xmlns:a16="http://schemas.microsoft.com/office/drawing/2014/main" id="{0AF4799F-33BC-F069-226C-5E59898AA7C2}"/>
              </a:ext>
            </a:extLst>
          </p:cNvPr>
          <p:cNvSpPr>
            <a:spLocks noGrp="1"/>
          </p:cNvSpPr>
          <p:nvPr>
            <p:ph sz="quarter" idx="20"/>
          </p:nvPr>
        </p:nvSpPr>
        <p:spPr>
          <a:xfrm>
            <a:off x="8169943" y="1611141"/>
            <a:ext cx="3730625" cy="19192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1">
            <a:extLst>
              <a:ext uri="{FF2B5EF4-FFF2-40B4-BE49-F238E27FC236}">
                <a16:creationId xmlns:a16="http://schemas.microsoft.com/office/drawing/2014/main" id="{E0F133AC-3270-AB7E-5DC5-AA522C5224A1}"/>
              </a:ext>
            </a:extLst>
          </p:cNvPr>
          <p:cNvSpPr>
            <a:spLocks noGrp="1"/>
          </p:cNvSpPr>
          <p:nvPr>
            <p:ph sz="quarter" idx="21"/>
          </p:nvPr>
        </p:nvSpPr>
        <p:spPr>
          <a:xfrm>
            <a:off x="299091" y="3814763"/>
            <a:ext cx="3725862" cy="19192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3">
            <a:extLst>
              <a:ext uri="{FF2B5EF4-FFF2-40B4-BE49-F238E27FC236}">
                <a16:creationId xmlns:a16="http://schemas.microsoft.com/office/drawing/2014/main" id="{883FB7DB-0E8F-8F65-6775-40438F47369A}"/>
              </a:ext>
            </a:extLst>
          </p:cNvPr>
          <p:cNvSpPr>
            <a:spLocks noGrp="1"/>
          </p:cNvSpPr>
          <p:nvPr>
            <p:ph sz="quarter" idx="22"/>
          </p:nvPr>
        </p:nvSpPr>
        <p:spPr>
          <a:xfrm>
            <a:off x="4224338" y="3814763"/>
            <a:ext cx="3730625" cy="19192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3">
            <a:extLst>
              <a:ext uri="{FF2B5EF4-FFF2-40B4-BE49-F238E27FC236}">
                <a16:creationId xmlns:a16="http://schemas.microsoft.com/office/drawing/2014/main" id="{5949ECFD-D58C-652E-C9CC-08224779A72D}"/>
              </a:ext>
            </a:extLst>
          </p:cNvPr>
          <p:cNvSpPr>
            <a:spLocks noGrp="1"/>
          </p:cNvSpPr>
          <p:nvPr>
            <p:ph sz="quarter" idx="23"/>
          </p:nvPr>
        </p:nvSpPr>
        <p:spPr>
          <a:xfrm>
            <a:off x="8156296" y="3814763"/>
            <a:ext cx="3730625" cy="1919287"/>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8177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BA64-FBE8-E1B1-2977-25D658511F85}"/>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7E915238-BC60-ABEB-848B-50BB8DF970A3}"/>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D91EE090-3D77-64D8-5D01-43B78314984F}"/>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3580C1EF-CF89-EFA6-2766-A83874D71CE1}"/>
              </a:ext>
            </a:extLst>
          </p:cNvPr>
          <p:cNvSpPr>
            <a:spLocks noGrp="1"/>
          </p:cNvSpPr>
          <p:nvPr>
            <p:ph type="body" sz="quarter" idx="12"/>
          </p:nvPr>
        </p:nvSpPr>
        <p:spPr>
          <a:xfrm>
            <a:off x="8153400" y="2819578"/>
            <a:ext cx="3746500" cy="2266771"/>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0" name="Content Placeholder 9">
            <a:extLst>
              <a:ext uri="{FF2B5EF4-FFF2-40B4-BE49-F238E27FC236}">
                <a16:creationId xmlns:a16="http://schemas.microsoft.com/office/drawing/2014/main" id="{76125DCE-B6F8-D44B-7DDB-11C5C8B5612B}"/>
              </a:ext>
            </a:extLst>
          </p:cNvPr>
          <p:cNvSpPr>
            <a:spLocks noGrp="1"/>
          </p:cNvSpPr>
          <p:nvPr>
            <p:ph sz="quarter" idx="14"/>
          </p:nvPr>
        </p:nvSpPr>
        <p:spPr>
          <a:xfrm>
            <a:off x="312738" y="2097088"/>
            <a:ext cx="5854700" cy="3636962"/>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3439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1CF2-930A-A873-E90D-4AA0A4C5E389}"/>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4DE5FF5A-056A-C462-AB42-430EC4E6F40E}"/>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EFD94417-A5F2-7E4D-28A0-90C0FA1A6283}"/>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C8208F9B-A881-DCF8-5021-F27F95B81D78}"/>
              </a:ext>
            </a:extLst>
          </p:cNvPr>
          <p:cNvSpPr>
            <a:spLocks noGrp="1"/>
          </p:cNvSpPr>
          <p:nvPr>
            <p:ph type="body" sz="quarter" idx="12"/>
          </p:nvPr>
        </p:nvSpPr>
        <p:spPr>
          <a:xfrm>
            <a:off x="6216651" y="2479981"/>
            <a:ext cx="5675312" cy="2693853"/>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0" name="Content Placeholder 9">
            <a:extLst>
              <a:ext uri="{FF2B5EF4-FFF2-40B4-BE49-F238E27FC236}">
                <a16:creationId xmlns:a16="http://schemas.microsoft.com/office/drawing/2014/main" id="{C5892FD7-26C2-E177-7158-F6959F0F5C35}"/>
              </a:ext>
            </a:extLst>
          </p:cNvPr>
          <p:cNvSpPr>
            <a:spLocks noGrp="1"/>
          </p:cNvSpPr>
          <p:nvPr>
            <p:ph sz="quarter" idx="14"/>
          </p:nvPr>
        </p:nvSpPr>
        <p:spPr>
          <a:xfrm>
            <a:off x="300038" y="1940957"/>
            <a:ext cx="5675312" cy="3771900"/>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894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E91E5-D43D-C28F-641B-D08D7C02E20A}"/>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B2EDD858-519B-43BE-D1A4-C04B1E54912A}"/>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95BC57F8-3C11-B153-D00C-CA352B0CBBF4}"/>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B993049F-F01B-CFD6-2B88-A2DEBD0FB562}"/>
              </a:ext>
            </a:extLst>
          </p:cNvPr>
          <p:cNvSpPr>
            <a:spLocks noGrp="1"/>
          </p:cNvSpPr>
          <p:nvPr>
            <p:ph type="body" sz="quarter" idx="12"/>
          </p:nvPr>
        </p:nvSpPr>
        <p:spPr>
          <a:xfrm>
            <a:off x="300038" y="2097088"/>
            <a:ext cx="2771775" cy="3636962"/>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9" name="Content Placeholder 8">
            <a:extLst>
              <a:ext uri="{FF2B5EF4-FFF2-40B4-BE49-F238E27FC236}">
                <a16:creationId xmlns:a16="http://schemas.microsoft.com/office/drawing/2014/main" id="{7503A302-6A15-0D42-BE6A-8214FF7E3F0E}"/>
              </a:ext>
            </a:extLst>
          </p:cNvPr>
          <p:cNvSpPr>
            <a:spLocks noGrp="1"/>
          </p:cNvSpPr>
          <p:nvPr>
            <p:ph sz="quarter" idx="14"/>
          </p:nvPr>
        </p:nvSpPr>
        <p:spPr>
          <a:xfrm>
            <a:off x="4038600" y="2511425"/>
            <a:ext cx="7853363" cy="2808288"/>
          </a:xfrm>
        </p:spPr>
        <p:txBody>
          <a:bodyPr/>
          <a:lstStyle>
            <a:lvl1pPr>
              <a:defRPr b="0" i="0">
                <a:latin typeface="Geist Medium" pitchFamily="2" charset="77"/>
                <a:ea typeface="Geist Medium" pitchFamily="2" charset="77"/>
                <a:cs typeface="Geist Medium" pitchFamily="2" charset="77"/>
              </a:defRPr>
            </a:lvl1pPr>
            <a:lvl2pPr>
              <a:defRPr b="0" i="0">
                <a:latin typeface="Geist Medium" pitchFamily="2" charset="77"/>
                <a:ea typeface="Geist Medium" pitchFamily="2" charset="77"/>
                <a:cs typeface="Geist Medium" pitchFamily="2" charset="77"/>
              </a:defRPr>
            </a:lvl2pPr>
            <a:lvl3pPr>
              <a:defRPr b="0" i="0">
                <a:latin typeface="Geist Medium" pitchFamily="2" charset="77"/>
                <a:ea typeface="Geist Medium" pitchFamily="2" charset="77"/>
                <a:cs typeface="Geist Medium" pitchFamily="2" charset="77"/>
              </a:defRPr>
            </a:lvl3pPr>
            <a:lvl4pPr>
              <a:defRPr b="0" i="0">
                <a:latin typeface="Geist Medium" pitchFamily="2" charset="77"/>
                <a:ea typeface="Geist Medium" pitchFamily="2" charset="77"/>
                <a:cs typeface="Geist Medium" pitchFamily="2" charset="77"/>
              </a:defRPr>
            </a:lvl4pPr>
            <a:lvl5pPr>
              <a:defRPr b="0" i="0">
                <a:latin typeface="Geist Medium" pitchFamily="2" charset="77"/>
                <a:ea typeface="Geist Medium" pitchFamily="2" charset="77"/>
                <a:cs typeface="Geis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5259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803E-367D-9170-142E-D64FC39901CE}"/>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005B71EC-834F-1F49-586E-1F1668B68DEA}"/>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6526F841-60BA-3417-E296-1EF248F86946}"/>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14" name="Content Placeholder 14">
            <a:extLst>
              <a:ext uri="{FF2B5EF4-FFF2-40B4-BE49-F238E27FC236}">
                <a16:creationId xmlns:a16="http://schemas.microsoft.com/office/drawing/2014/main" id="{83785BDC-713B-009E-41BC-51B21B4B6E2E}"/>
              </a:ext>
            </a:extLst>
          </p:cNvPr>
          <p:cNvSpPr>
            <a:spLocks noGrp="1"/>
          </p:cNvSpPr>
          <p:nvPr>
            <p:ph sz="quarter" idx="14"/>
          </p:nvPr>
        </p:nvSpPr>
        <p:spPr>
          <a:xfrm>
            <a:off x="300038" y="2121472"/>
            <a:ext cx="2771775" cy="2889250"/>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5CA16B7-F58E-26D6-AD7D-5D306C29925C}"/>
              </a:ext>
            </a:extLst>
          </p:cNvPr>
          <p:cNvSpPr>
            <a:spLocks noGrp="1"/>
          </p:cNvSpPr>
          <p:nvPr>
            <p:ph sz="quarter" idx="15"/>
          </p:nvPr>
        </p:nvSpPr>
        <p:spPr>
          <a:xfrm>
            <a:off x="3251201" y="2121472"/>
            <a:ext cx="2736850" cy="2889250"/>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6" name="Content Placeholder 14">
            <a:extLst>
              <a:ext uri="{FF2B5EF4-FFF2-40B4-BE49-F238E27FC236}">
                <a16:creationId xmlns:a16="http://schemas.microsoft.com/office/drawing/2014/main" id="{877FC398-00D8-3A99-D46A-252DBAF0661E}"/>
              </a:ext>
            </a:extLst>
          </p:cNvPr>
          <p:cNvSpPr>
            <a:spLocks noGrp="1"/>
          </p:cNvSpPr>
          <p:nvPr>
            <p:ph sz="quarter" idx="16"/>
          </p:nvPr>
        </p:nvSpPr>
        <p:spPr>
          <a:xfrm>
            <a:off x="6212555" y="2121472"/>
            <a:ext cx="2771775" cy="2889250"/>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DFF4BBA0-9159-1A5E-0A3E-1AA29E780265}"/>
              </a:ext>
            </a:extLst>
          </p:cNvPr>
          <p:cNvSpPr>
            <a:spLocks noGrp="1"/>
          </p:cNvSpPr>
          <p:nvPr>
            <p:ph sz="quarter" idx="17"/>
          </p:nvPr>
        </p:nvSpPr>
        <p:spPr>
          <a:xfrm>
            <a:off x="9163718" y="2121472"/>
            <a:ext cx="2736850" cy="2889250"/>
          </a:xfrm>
        </p:spPr>
        <p:txBody>
          <a:bodyPr/>
          <a:lstStyle>
            <a:lvl1pPr>
              <a:defRPr b="0" i="0">
                <a:latin typeface="Geist Medium" pitchFamily="2" charset="77"/>
                <a:ea typeface="Geist Medium" pitchFamily="2" charset="77"/>
                <a:cs typeface="Geist Medium" pitchFamily="2" charset="77"/>
              </a:defRPr>
            </a:lvl1pPr>
          </a:lstStyle>
          <a:p>
            <a:pPr lvl="0"/>
            <a:r>
              <a:rPr lang="en-US"/>
              <a:t>Click to edit Master text styles</a:t>
            </a:r>
          </a:p>
        </p:txBody>
      </p:sp>
    </p:spTree>
    <p:extLst>
      <p:ext uri="{BB962C8B-B14F-4D97-AF65-F5344CB8AC3E}">
        <p14:creationId xmlns:p14="http://schemas.microsoft.com/office/powerpoint/2010/main" val="2842326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325300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387B-C334-2DEF-D19D-9F3D74BDE21E}"/>
              </a:ext>
            </a:extLst>
          </p:cNvPr>
          <p:cNvSpPr>
            <a:spLocks noGrp="1"/>
          </p:cNvSpPr>
          <p:nvPr>
            <p:ph type="title"/>
          </p:nvPr>
        </p:nvSpPr>
        <p:spPr/>
        <p:txBody>
          <a:bodyPr/>
          <a:lstStyle/>
          <a:p>
            <a:r>
              <a:rPr lang="en-US"/>
              <a:t>Click to edit Master title style</a:t>
            </a:r>
            <a:endParaRPr lang="nb-NO"/>
          </a:p>
        </p:txBody>
      </p:sp>
      <p:sp>
        <p:nvSpPr>
          <p:cNvPr id="4" name="Slide Number Placeholder 3">
            <a:extLst>
              <a:ext uri="{FF2B5EF4-FFF2-40B4-BE49-F238E27FC236}">
                <a16:creationId xmlns:a16="http://schemas.microsoft.com/office/drawing/2014/main" id="{24E5D0D2-C1EC-31B4-25AA-08FE9507BC87}"/>
              </a:ext>
            </a:extLst>
          </p:cNvPr>
          <p:cNvSpPr>
            <a:spLocks noGrp="1"/>
          </p:cNvSpPr>
          <p:nvPr>
            <p:ph type="sldNum" sz="quarter" idx="11"/>
          </p:nvPr>
        </p:nvSpPr>
        <p:spPr/>
        <p:txBody>
          <a:bodyPr/>
          <a:lstStyle/>
          <a:p>
            <a:fld id="{426C8CBD-1575-2846-B597-8DE836D107FE}" type="slidenum">
              <a:rPr lang="en-US" smtClean="0"/>
              <a:pPr/>
              <a:t>‹#›</a:t>
            </a:fld>
            <a:endParaRPr lang="en-US">
              <a:latin typeface="Geist Medium" pitchFamily="2" charset="77"/>
              <a:ea typeface="Geist Medium" pitchFamily="2" charset="77"/>
              <a:cs typeface="Geist Medium" pitchFamily="2" charset="77"/>
            </a:endParaRPr>
          </a:p>
        </p:txBody>
      </p:sp>
    </p:spTree>
    <p:extLst>
      <p:ext uri="{BB962C8B-B14F-4D97-AF65-F5344CB8AC3E}">
        <p14:creationId xmlns:p14="http://schemas.microsoft.com/office/powerpoint/2010/main" val="3157214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4781-8E04-6F4E-162D-42E85FA73691}"/>
              </a:ext>
            </a:extLst>
          </p:cNvPr>
          <p:cNvSpPr>
            <a:spLocks noGrp="1"/>
          </p:cNvSpPr>
          <p:nvPr>
            <p:ph type="title"/>
          </p:nvPr>
        </p:nvSpPr>
        <p:spPr/>
        <p:txBody>
          <a:bodyPr/>
          <a:lstStyle/>
          <a:p>
            <a:r>
              <a:rPr lang="en-US"/>
              <a:t>Click to edit Master title style</a:t>
            </a:r>
            <a:endParaRPr lang="nb-NO"/>
          </a:p>
        </p:txBody>
      </p:sp>
      <p:sp>
        <p:nvSpPr>
          <p:cNvPr id="3" name="Footer Placeholder 2">
            <a:extLst>
              <a:ext uri="{FF2B5EF4-FFF2-40B4-BE49-F238E27FC236}">
                <a16:creationId xmlns:a16="http://schemas.microsoft.com/office/drawing/2014/main" id="{A25E8478-AC67-C87E-448E-99E9392B04DF}"/>
              </a:ext>
            </a:extLst>
          </p:cNvPr>
          <p:cNvSpPr>
            <a:spLocks noGrp="1"/>
          </p:cNvSpPr>
          <p:nvPr>
            <p:ph type="ftr" sz="quarter" idx="10"/>
          </p:nvPr>
        </p:nvSpPr>
        <p:spPr/>
        <p:txBody>
          <a:bodyPr/>
          <a:lstStyle/>
          <a:p>
            <a:endParaRPr lang="en-US" dirty="0">
              <a:latin typeface="Geist Medium" pitchFamily="2" charset="77"/>
              <a:ea typeface="Geist Medium" pitchFamily="2" charset="77"/>
              <a:cs typeface="Geist Medium" pitchFamily="2" charset="77"/>
            </a:endParaRPr>
          </a:p>
        </p:txBody>
      </p:sp>
      <p:sp>
        <p:nvSpPr>
          <p:cNvPr id="4" name="Slide Number Placeholder 3">
            <a:extLst>
              <a:ext uri="{FF2B5EF4-FFF2-40B4-BE49-F238E27FC236}">
                <a16:creationId xmlns:a16="http://schemas.microsoft.com/office/drawing/2014/main" id="{3450B11C-B424-9531-C8D2-67089916516F}"/>
              </a:ext>
            </a:extLst>
          </p:cNvPr>
          <p:cNvSpPr>
            <a:spLocks noGrp="1"/>
          </p:cNvSpPr>
          <p:nvPr>
            <p:ph type="sldNum" sz="quarter" idx="11"/>
          </p:nvPr>
        </p:nvSpPr>
        <p:spPr/>
        <p:txBody>
          <a:bodyPr/>
          <a:lstStyle/>
          <a:p>
            <a:fld id="{426C8CBD-1575-2846-B597-8DE836D107FE}" type="slidenum">
              <a:rPr lang="en-US" smtClean="0"/>
              <a:pPr/>
              <a:t>‹#›</a:t>
            </a:fld>
            <a:endParaRPr lang="en-US">
              <a:latin typeface="Geist Medium" pitchFamily="2" charset="77"/>
              <a:ea typeface="Geist Medium" pitchFamily="2" charset="77"/>
              <a:cs typeface="Geist Medium" pitchFamily="2" charset="77"/>
            </a:endParaRPr>
          </a:p>
        </p:txBody>
      </p:sp>
    </p:spTree>
    <p:extLst>
      <p:ext uri="{BB962C8B-B14F-4D97-AF65-F5344CB8AC3E}">
        <p14:creationId xmlns:p14="http://schemas.microsoft.com/office/powerpoint/2010/main" val="2514972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and 1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02278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2 x Content (3)">
    <p:spTree>
      <p:nvGrpSpPr>
        <p:cNvPr id="1" name=""/>
        <p:cNvGrpSpPr/>
        <p:nvPr/>
      </p:nvGrpSpPr>
      <p:grpSpPr>
        <a:xfrm>
          <a:off x="0" y="0"/>
          <a:ext cx="0" cy="0"/>
          <a:chOff x="0" y="0"/>
          <a:chExt cx="0" cy="0"/>
        </a:xfrm>
      </p:grpSpPr>
      <p:sp>
        <p:nvSpPr>
          <p:cNvPr id="8" name="Content Placeholder 2"/>
          <p:cNvSpPr>
            <a:spLocks noGrp="1"/>
          </p:cNvSpPr>
          <p:nvPr>
            <p:ph idx="1"/>
          </p:nvPr>
        </p:nvSpPr>
        <p:spPr>
          <a:xfrm>
            <a:off x="360000" y="1708150"/>
            <a:ext cx="5626800" cy="4003675"/>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35"/>
          <p:cNvSpPr>
            <a:spLocks noGrp="1"/>
          </p:cNvSpPr>
          <p:nvPr>
            <p:ph sz="quarter" idx="14"/>
          </p:nvPr>
        </p:nvSpPr>
        <p:spPr>
          <a:xfrm>
            <a:off x="6191574" y="1708150"/>
            <a:ext cx="5628408" cy="4003676"/>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dirty="0"/>
          </a:p>
        </p:txBody>
      </p:sp>
      <p:sp>
        <p:nvSpPr>
          <p:cNvPr id="14"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15"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dirty="0"/>
              <a:t>Click to add footer text</a:t>
            </a:r>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196982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6565"/>
            <a:ext cx="5626800" cy="400684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35"/>
          <p:cNvSpPr>
            <a:spLocks noGrp="1"/>
          </p:cNvSpPr>
          <p:nvPr>
            <p:ph sz="quarter" idx="14" hasCustomPrompt="1"/>
          </p:nvPr>
        </p:nvSpPr>
        <p:spPr>
          <a:xfrm>
            <a:off x="6191575" y="1706563"/>
            <a:ext cx="5628408" cy="4006849"/>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1"/>
          <p:cNvSpPr>
            <a:spLocks noGrp="1"/>
          </p:cNvSpPr>
          <p:nvPr>
            <p:ph type="title" hasCustomPrompt="1"/>
          </p:nvPr>
        </p:nvSpPr>
        <p:spPr>
          <a:xfrm>
            <a:off x="357718" y="288925"/>
            <a:ext cx="11469281" cy="416570"/>
          </a:xfrm>
        </p:spPr>
        <p:txBody>
          <a:bodyPr>
            <a:noAutofit/>
          </a:bodyPr>
          <a:lstStyle>
            <a:lvl1pPr>
              <a:defRPr>
                <a:solidFill>
                  <a:schemeClr val="tx1"/>
                </a:solidFill>
              </a:defRPr>
            </a:lvl1pPr>
          </a:lstStyle>
          <a:p>
            <a:r>
              <a:rPr lang="en-GB" dirty="0"/>
              <a:t>Click to edit master title style</a:t>
            </a:r>
          </a:p>
        </p:txBody>
      </p:sp>
      <p:sp>
        <p:nvSpPr>
          <p:cNvPr id="16" name="Slide Number Placeholder 5"/>
          <p:cNvSpPr>
            <a:spLocks noGrp="1"/>
          </p:cNvSpPr>
          <p:nvPr>
            <p:ph type="sldNum" sz="quarter" idx="4"/>
          </p:nvPr>
        </p:nvSpPr>
        <p:spPr>
          <a:xfrm>
            <a:off x="10856913" y="6399213"/>
            <a:ext cx="969963" cy="182562"/>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2" name="Text Placeholder 17"/>
          <p:cNvSpPr>
            <a:spLocks noGrp="1"/>
          </p:cNvSpPr>
          <p:nvPr>
            <p:ph type="body" sz="quarter" idx="19" hasCustomPrompt="1"/>
          </p:nvPr>
        </p:nvSpPr>
        <p:spPr>
          <a:xfrm>
            <a:off x="6096000" y="6399213"/>
            <a:ext cx="4696800"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1026816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60000" y="1706565"/>
            <a:ext cx="11461585" cy="400684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le 1"/>
          <p:cNvSpPr>
            <a:spLocks noGrp="1"/>
          </p:cNvSpPr>
          <p:nvPr>
            <p:ph type="title" hasCustomPrompt="1"/>
          </p:nvPr>
        </p:nvSpPr>
        <p:spPr>
          <a:xfrm>
            <a:off x="357718" y="288925"/>
            <a:ext cx="11469281" cy="416570"/>
          </a:xfrm>
        </p:spPr>
        <p:txBody>
          <a:bodyPr>
            <a:noAutofit/>
          </a:bodyPr>
          <a:lstStyle>
            <a:lvl1pPr>
              <a:defRPr>
                <a:solidFill>
                  <a:schemeClr val="tx1"/>
                </a:solidFill>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9213"/>
            <a:ext cx="969963" cy="182562"/>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2" name="Text Placeholder 2"/>
          <p:cNvSpPr>
            <a:spLocks noGrp="1"/>
          </p:cNvSpPr>
          <p:nvPr>
            <p:ph type="body" sz="quarter" idx="18" hasCustomPrompt="1"/>
          </p:nvPr>
        </p:nvSpPr>
        <p:spPr>
          <a:xfrm>
            <a:off x="357719" y="739776"/>
            <a:ext cx="11463867" cy="396875"/>
          </a:xfrm>
        </p:spPr>
        <p:txBody>
          <a:bodyPr/>
          <a:lstStyle>
            <a:lvl1pPr>
              <a:defRPr sz="1800"/>
            </a:lvl1pPr>
          </a:lstStyle>
          <a:p>
            <a:pPr lvl="0"/>
            <a:r>
              <a:rPr lang="en-GB" dirty="0"/>
              <a:t>Click to edit master text styles</a:t>
            </a:r>
          </a:p>
        </p:txBody>
      </p:sp>
      <p:sp>
        <p:nvSpPr>
          <p:cNvPr id="13" name="Text Placeholder 17"/>
          <p:cNvSpPr>
            <a:spLocks noGrp="1"/>
          </p:cNvSpPr>
          <p:nvPr>
            <p:ph type="body" sz="quarter" idx="19" hasCustomPrompt="1"/>
          </p:nvPr>
        </p:nvSpPr>
        <p:spPr>
          <a:xfrm>
            <a:off x="6096000" y="6399213"/>
            <a:ext cx="4696800"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347574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3C7C0-9F32-DB9B-3C05-206371EB4A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3A06696A-29CE-538C-6C2C-E1C50E76FC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21D7A2FF-4EBC-FC01-5255-96A6B65BC924}"/>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5" name="Footer Placeholder 4">
            <a:extLst>
              <a:ext uri="{FF2B5EF4-FFF2-40B4-BE49-F238E27FC236}">
                <a16:creationId xmlns:a16="http://schemas.microsoft.com/office/drawing/2014/main" id="{CF07D074-135A-C46A-9A52-34C3464E9FDE}"/>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16FC5EC-4FD9-34DD-F825-DC4044167DA0}"/>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88255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52F30-10C8-D2C7-2BDD-3A6DF2ECD61A}"/>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65806AA-98AD-77B3-DBEC-947A5C1BAE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A4DA38E-67B3-33E7-FDB0-7730BC96D317}"/>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5" name="Footer Placeholder 4">
            <a:extLst>
              <a:ext uri="{FF2B5EF4-FFF2-40B4-BE49-F238E27FC236}">
                <a16:creationId xmlns:a16="http://schemas.microsoft.com/office/drawing/2014/main" id="{782E9715-C5CD-674D-2727-19C3E570C10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D8A2FD8-4760-EA4A-7782-F60C3F176EC0}"/>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2903571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4873-3C80-ABD0-919F-1704ACB593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C826B39C-EB99-872B-6E0F-C044171D86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FB2120-B1B4-1298-6958-90DE2AAC83DB}"/>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5" name="Footer Placeholder 4">
            <a:extLst>
              <a:ext uri="{FF2B5EF4-FFF2-40B4-BE49-F238E27FC236}">
                <a16:creationId xmlns:a16="http://schemas.microsoft.com/office/drawing/2014/main" id="{DF12442C-495A-9AF4-DB62-752A8921EBB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F1B4580-542F-EEA8-6D21-82BE35C1554C}"/>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329723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B3CEE-AC85-6283-063C-9D12D52CE8B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2104495E-790A-7961-072B-9B37125F28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FD9706D6-B720-8028-973A-31A931CA1F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37F7227F-C9C0-72CE-59E6-8851259EB67A}"/>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6" name="Footer Placeholder 5">
            <a:extLst>
              <a:ext uri="{FF2B5EF4-FFF2-40B4-BE49-F238E27FC236}">
                <a16:creationId xmlns:a16="http://schemas.microsoft.com/office/drawing/2014/main" id="{4E2744D7-1080-3C9D-CD86-03C9211D567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78189E9-BF95-690D-5163-9582E758438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6836651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7794-7699-06CF-6DB3-9BDD31FE01A2}"/>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CB26693-B465-94A8-E195-3DC073C2B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358D68-2F33-84B2-8FE1-F1CFB1807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B0856000-9B71-421B-8FBF-4A71DA8B9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740208-1884-443D-0877-9A937FF382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EC49848A-20EE-5544-146D-264D02354766}"/>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8" name="Footer Placeholder 7">
            <a:extLst>
              <a:ext uri="{FF2B5EF4-FFF2-40B4-BE49-F238E27FC236}">
                <a16:creationId xmlns:a16="http://schemas.microsoft.com/office/drawing/2014/main" id="{44AE78D1-3419-E03D-C1D1-3CFEF03A6BC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9FD1F42E-739F-2023-116C-1613CB3DB70A}"/>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324322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D996-A870-5F1E-105B-5E7B0949E8EC}"/>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78E6DA38-78E7-419F-3F90-A568A6C3CD83}"/>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4" name="Footer Placeholder 3">
            <a:extLst>
              <a:ext uri="{FF2B5EF4-FFF2-40B4-BE49-F238E27FC236}">
                <a16:creationId xmlns:a16="http://schemas.microsoft.com/office/drawing/2014/main" id="{E1A0F937-BCF6-A096-7D6C-8399927C6332}"/>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7FDC1967-11B9-2856-9DCB-71ECD429E386}"/>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4292876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01D7E-9944-BFC9-752F-7B038C27383A}"/>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3" name="Footer Placeholder 2">
            <a:extLst>
              <a:ext uri="{FF2B5EF4-FFF2-40B4-BE49-F238E27FC236}">
                <a16:creationId xmlns:a16="http://schemas.microsoft.com/office/drawing/2014/main" id="{AB27FBAE-BC46-4C59-C69F-ED0A2E004DB9}"/>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33811100-5918-9B0A-CEEE-584BF73FB71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23327050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E2B2-BDBE-B243-5799-F3D7B06CE3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B1B6E805-87D0-36E7-DEDD-14F43B721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29FC03D0-A1DD-8E9F-0138-1197567FD9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E3551B-F961-FCEC-12A2-F9E6596FB064}"/>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6" name="Footer Placeholder 5">
            <a:extLst>
              <a:ext uri="{FF2B5EF4-FFF2-40B4-BE49-F238E27FC236}">
                <a16:creationId xmlns:a16="http://schemas.microsoft.com/office/drawing/2014/main" id="{45CDC0D2-08EB-8F63-2EE1-1F2D8E3EEBA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05892F4-43E5-7836-71BF-7777C4FFB041}"/>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1812405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DE166-A9ED-777A-FD71-8D02817C8F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C76CC315-2FCC-9EA4-9C3C-24F8D532C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1CCDA768-D283-4B9E-F735-7532A21340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33EE99-A14D-AEA9-A98F-C5C405DC5645}"/>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6" name="Footer Placeholder 5">
            <a:extLst>
              <a:ext uri="{FF2B5EF4-FFF2-40B4-BE49-F238E27FC236}">
                <a16:creationId xmlns:a16="http://schemas.microsoft.com/office/drawing/2014/main" id="{1285D4AE-FFD9-9A0E-C18C-F9741D77F30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053AB90-A86D-22C5-7A87-D36F7D5D573A}"/>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1801745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367C-571A-5BF9-A178-D33768689FCD}"/>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879CCD0-F641-062B-19C7-90C3F159F8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20263D1-6869-DE66-9BF1-0D3F53EC6ED1}"/>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5" name="Footer Placeholder 4">
            <a:extLst>
              <a:ext uri="{FF2B5EF4-FFF2-40B4-BE49-F238E27FC236}">
                <a16:creationId xmlns:a16="http://schemas.microsoft.com/office/drawing/2014/main" id="{1439F12B-3139-4325-ED5C-AB17063F2E3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1FFC0EA-9B67-6AE2-6C84-B309AA046811}"/>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14480311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2C1E40-BB50-03D4-5231-EEE9CB0707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4EB9A3-17AC-A1F2-B3E6-83F2809FCD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FD8A072F-2ECA-FC95-1AF1-F124741860B5}"/>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5" name="Footer Placeholder 4">
            <a:extLst>
              <a:ext uri="{FF2B5EF4-FFF2-40B4-BE49-F238E27FC236}">
                <a16:creationId xmlns:a16="http://schemas.microsoft.com/office/drawing/2014/main" id="{0D2AB789-A12A-62F2-4590-E539951E7CE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3A13A1-45EB-DB2F-353F-FA8C4C928B0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23403321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6035-25EE-5087-4EFD-66550F08E677}"/>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2160090-C103-81AA-115E-1E4339E20DB5}"/>
              </a:ext>
            </a:extLst>
          </p:cNvPr>
          <p:cNvSpPr>
            <a:spLocks noGrp="1"/>
          </p:cNvSpPr>
          <p:nvPr>
            <p:ph type="dt" sz="half" idx="10"/>
          </p:nvPr>
        </p:nvSpPr>
        <p:spPr/>
        <p:txBody>
          <a:bodyPr/>
          <a:lstStyle/>
          <a:p>
            <a:fld id="{4F3E8F8F-7164-4550-B47F-02521B5101D8}" type="datetimeFigureOut">
              <a:rPr lang="nb-NO" smtClean="0"/>
              <a:t>07.09.2026</a:t>
            </a:fld>
            <a:endParaRPr lang="nb-NO"/>
          </a:p>
        </p:txBody>
      </p:sp>
      <p:sp>
        <p:nvSpPr>
          <p:cNvPr id="4" name="Footer Placeholder 3">
            <a:extLst>
              <a:ext uri="{FF2B5EF4-FFF2-40B4-BE49-F238E27FC236}">
                <a16:creationId xmlns:a16="http://schemas.microsoft.com/office/drawing/2014/main" id="{F58FDF68-0242-1C05-D321-739E2A83B8CE}"/>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0D746F94-523B-6312-EB70-511B705E5104}"/>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0767110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B01A5-7A62-3A5B-FD55-53FED611FC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F7D098C6-C944-CB9E-9CF5-D5F2B7CC2A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C168AF54-B010-B162-AA7C-2E4B727156F3}"/>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5" name="Footer Placeholder 4">
            <a:extLst>
              <a:ext uri="{FF2B5EF4-FFF2-40B4-BE49-F238E27FC236}">
                <a16:creationId xmlns:a16="http://schemas.microsoft.com/office/drawing/2014/main" id="{1EE7CE12-8FE5-1B73-839B-0FA59E050B5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05941D9-481C-5777-9019-CE024629FDFC}"/>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8363941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B0D7-78E1-522F-8347-31FD3348C57F}"/>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B017F9E2-CA24-1E98-A28A-5CF6D2C39D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86CFAA1-A2FA-FBE1-3D2B-0EA60F542D59}"/>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5" name="Footer Placeholder 4">
            <a:extLst>
              <a:ext uri="{FF2B5EF4-FFF2-40B4-BE49-F238E27FC236}">
                <a16:creationId xmlns:a16="http://schemas.microsoft.com/office/drawing/2014/main" id="{E831861F-4700-36D3-1516-0CCA21B5A20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1508966-718C-0223-1257-B3E06EE304DD}"/>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725072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9F14-606D-AE38-1415-31B7A09F15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76ED45B-6226-E2BC-4DEA-5563983151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D184D7-4A53-D2D5-FDC8-481A92810EBD}"/>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5" name="Footer Placeholder 4">
            <a:extLst>
              <a:ext uri="{FF2B5EF4-FFF2-40B4-BE49-F238E27FC236}">
                <a16:creationId xmlns:a16="http://schemas.microsoft.com/office/drawing/2014/main" id="{636609AB-51E7-76E8-AC08-90CDCF6A6F6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CDEAA86-D5C1-2AF1-0DEF-086F30AE7304}"/>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0335847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E2B1-728E-6589-AFB0-CB8FD8693AD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CF96FE9-850D-6460-1B54-0AEBBCB2D9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35568F09-CAA7-3FDF-16C3-02807A4C0F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85D3871-38A7-797B-0D12-107FB0AB34DC}"/>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6" name="Footer Placeholder 5">
            <a:extLst>
              <a:ext uri="{FF2B5EF4-FFF2-40B4-BE49-F238E27FC236}">
                <a16:creationId xmlns:a16="http://schemas.microsoft.com/office/drawing/2014/main" id="{0EDFB053-C944-1CC8-0ECB-839E5CB8FB4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6923695-BE05-F63B-02E1-808AB62F3296}"/>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0078171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95D2-21D2-F400-9497-9C6515C019FC}"/>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61BC715-535C-24C4-FCBC-D345D627A8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C19754-7722-8334-5CBE-A53914CA15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646BF539-36D1-9D35-07EC-3ACF9D982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A21DC5-52CF-6C5A-2385-75B2FEC418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661FA017-4589-D6EE-67A4-3E6DD881CC31}"/>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8" name="Footer Placeholder 7">
            <a:extLst>
              <a:ext uri="{FF2B5EF4-FFF2-40B4-BE49-F238E27FC236}">
                <a16:creationId xmlns:a16="http://schemas.microsoft.com/office/drawing/2014/main" id="{E18B94C5-E78B-3FDD-AA3B-8D414DF3E72B}"/>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FAEFCE1B-76C5-5EE4-A87C-F60DF011420A}"/>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4416349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0A81-D964-CA38-5B0C-4C93B749572E}"/>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E01FC6B5-7459-0784-DE61-BF68D334BDF7}"/>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4" name="Footer Placeholder 3">
            <a:extLst>
              <a:ext uri="{FF2B5EF4-FFF2-40B4-BE49-F238E27FC236}">
                <a16:creationId xmlns:a16="http://schemas.microsoft.com/office/drawing/2014/main" id="{12F41C1F-767E-78A7-0769-EBDCD9A8D89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506DCDA0-C940-98CE-6E0C-76C291EF0F8B}"/>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3082726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F01A53-5E4F-5719-8F08-86257C2D9390}"/>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3" name="Footer Placeholder 2">
            <a:extLst>
              <a:ext uri="{FF2B5EF4-FFF2-40B4-BE49-F238E27FC236}">
                <a16:creationId xmlns:a16="http://schemas.microsoft.com/office/drawing/2014/main" id="{52063CF7-938C-06E0-9302-CEC71E0ABFD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C86687D0-1195-559F-2F4C-0F1E38F2EE50}"/>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935813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4566-F89B-9C72-C7EC-D03D04430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88196698-404D-AC1F-AF41-DD39A76978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19CF867D-68D5-5A87-0A38-5987FA9AE9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B0420B-47CE-B005-678B-DAC5A6AFF469}"/>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6" name="Footer Placeholder 5">
            <a:extLst>
              <a:ext uri="{FF2B5EF4-FFF2-40B4-BE49-F238E27FC236}">
                <a16:creationId xmlns:a16="http://schemas.microsoft.com/office/drawing/2014/main" id="{78C72146-8316-ED74-AF84-12FE09A02C5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E203CE2-00B0-5E1A-2213-BDF8A4FF8220}"/>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0643968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A7AA-EA90-1D3E-A3D1-16FA4C4260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2E4F53EA-F20E-1615-0A48-D46ABCEF54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07973BD-5A71-3A50-149B-6AB0D9D3D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945971-9019-A0AA-6B2E-093EE0DACED2}"/>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6" name="Footer Placeholder 5">
            <a:extLst>
              <a:ext uri="{FF2B5EF4-FFF2-40B4-BE49-F238E27FC236}">
                <a16:creationId xmlns:a16="http://schemas.microsoft.com/office/drawing/2014/main" id="{440A96EA-76CC-2040-E0BB-3EFF2B1D622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74B9B4B-ACE8-D6CB-9C8E-E8CCEF42D397}"/>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40235161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26E5-9CD2-9F76-0308-EF79D8549133}"/>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1D8ABEA-30F6-68F6-C881-F42EF4398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BDBC45C-53C4-FE60-494D-27ADBA634DAC}"/>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5" name="Footer Placeholder 4">
            <a:extLst>
              <a:ext uri="{FF2B5EF4-FFF2-40B4-BE49-F238E27FC236}">
                <a16:creationId xmlns:a16="http://schemas.microsoft.com/office/drawing/2014/main" id="{BB83EAAB-6E4B-E780-16E0-66C7495C872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BA3580A-5651-DBFA-6FB1-AECF0F5651DD}"/>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562472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8CD99E-E533-D233-BA71-96E54F55BB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BD47C17D-DC81-3D51-F9E3-A79FC6CD20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4C66856-26F2-0853-C50E-7BEE658AA404}"/>
              </a:ext>
            </a:extLst>
          </p:cNvPr>
          <p:cNvSpPr>
            <a:spLocks noGrp="1"/>
          </p:cNvSpPr>
          <p:nvPr>
            <p:ph type="dt" sz="half" idx="10"/>
          </p:nvPr>
        </p:nvSpPr>
        <p:spPr/>
        <p:txBody>
          <a:bodyPr/>
          <a:lstStyle/>
          <a:p>
            <a:fld id="{9D450E59-5719-4293-A693-BC438212EDAC}" type="datetimeFigureOut">
              <a:rPr lang="nb-NO" smtClean="0"/>
              <a:t>07.09.2026</a:t>
            </a:fld>
            <a:endParaRPr lang="nb-NO"/>
          </a:p>
        </p:txBody>
      </p:sp>
      <p:sp>
        <p:nvSpPr>
          <p:cNvPr id="5" name="Footer Placeholder 4">
            <a:extLst>
              <a:ext uri="{FF2B5EF4-FFF2-40B4-BE49-F238E27FC236}">
                <a16:creationId xmlns:a16="http://schemas.microsoft.com/office/drawing/2014/main" id="{DDD3D70C-8A24-6C00-6BC4-5184C8D0559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CB2F006-4449-B8B3-3DA9-D12362ED97EC}"/>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21989349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2.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3.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CD761F-0E6D-38B6-81A2-9BC83D0BFC41}"/>
              </a:ext>
            </a:extLst>
          </p:cNvPr>
          <p:cNvSpPr>
            <a:spLocks noGrp="1"/>
          </p:cNvSpPr>
          <p:nvPr>
            <p:ph type="title"/>
          </p:nvPr>
        </p:nvSpPr>
        <p:spPr>
          <a:xfrm>
            <a:off x="312738" y="566738"/>
            <a:ext cx="10515600" cy="942975"/>
          </a:xfrm>
          <a:prstGeom prst="rect">
            <a:avLst/>
          </a:prstGeom>
        </p:spPr>
        <p:txBody>
          <a:bodyPr vert="horz" lIns="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B10D6E4-DE21-0C2A-001B-01F2AA4B364C}"/>
              </a:ext>
            </a:extLst>
          </p:cNvPr>
          <p:cNvSpPr>
            <a:spLocks noGrp="1"/>
          </p:cNvSpPr>
          <p:nvPr>
            <p:ph type="body" idx="1"/>
          </p:nvPr>
        </p:nvSpPr>
        <p:spPr>
          <a:xfrm>
            <a:off x="312738" y="2111869"/>
            <a:ext cx="5675312" cy="3622181"/>
          </a:xfrm>
          <a:prstGeom prst="rect">
            <a:avLst/>
          </a:prstGeom>
        </p:spPr>
        <p:txBody>
          <a:bodyPr vert="horz" lIns="0" tIns="45720" rIns="91440" bIns="45720" rtlCol="0">
            <a:noAutofit/>
          </a:bodyPr>
          <a:lstStyle/>
          <a:p>
            <a:pPr lvl="0"/>
            <a:r>
              <a:rPr lang="en-GB" dirty="0"/>
              <a:t>Click to edit Master text styles</a:t>
            </a:r>
          </a:p>
        </p:txBody>
      </p:sp>
      <p:pic>
        <p:nvPicPr>
          <p:cNvPr id="10" name="Picture 9">
            <a:extLst>
              <a:ext uri="{FF2B5EF4-FFF2-40B4-BE49-F238E27FC236}">
                <a16:creationId xmlns:a16="http://schemas.microsoft.com/office/drawing/2014/main" id="{689314C1-F6BF-51F7-31A6-C682931FF77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300038" y="6492875"/>
            <a:ext cx="1362994" cy="137754"/>
          </a:xfrm>
          <a:prstGeom prst="rect">
            <a:avLst/>
          </a:prstGeom>
        </p:spPr>
      </p:pic>
      <p:sp>
        <p:nvSpPr>
          <p:cNvPr id="14" name="Footer Placeholder 13">
            <a:extLst>
              <a:ext uri="{FF2B5EF4-FFF2-40B4-BE49-F238E27FC236}">
                <a16:creationId xmlns:a16="http://schemas.microsoft.com/office/drawing/2014/main" id="{9DA84E18-173D-311B-EA0E-B542D846B956}"/>
              </a:ext>
            </a:extLst>
          </p:cNvPr>
          <p:cNvSpPr>
            <a:spLocks noGrp="1"/>
          </p:cNvSpPr>
          <p:nvPr>
            <p:ph type="ftr" sz="quarter" idx="3"/>
          </p:nvPr>
        </p:nvSpPr>
        <p:spPr>
          <a:xfrm>
            <a:off x="4038600" y="6516329"/>
            <a:ext cx="4114800" cy="187032"/>
          </a:xfrm>
          <a:prstGeom prst="rect">
            <a:avLst/>
          </a:prstGeom>
        </p:spPr>
        <p:txBody>
          <a:bodyPr vert="horz" lIns="91440" tIns="0" rIns="91440" bIns="45720" rtlCol="0" anchor="t"/>
          <a:lstStyle>
            <a:lvl1pPr algn="ctr">
              <a:defRPr sz="800">
                <a:solidFill>
                  <a:schemeClr val="tx1"/>
                </a:solidFill>
                <a:latin typeface="Geist Medium" pitchFamily="2" charset="77"/>
                <a:ea typeface="Geist Medium" pitchFamily="2" charset="77"/>
                <a:cs typeface="Geist Medium" pitchFamily="2" charset="77"/>
              </a:defRPr>
            </a:lvl1pPr>
          </a:lstStyle>
          <a:p>
            <a:endParaRPr lang="en-US" dirty="0">
              <a:latin typeface="Geist Medium" pitchFamily="2" charset="77"/>
              <a:ea typeface="Geist Medium" pitchFamily="2" charset="77"/>
              <a:cs typeface="Geist Medium" pitchFamily="2" charset="77"/>
            </a:endParaRPr>
          </a:p>
        </p:txBody>
      </p:sp>
      <p:sp>
        <p:nvSpPr>
          <p:cNvPr id="15" name="Slide Number Placeholder 5">
            <a:extLst>
              <a:ext uri="{FF2B5EF4-FFF2-40B4-BE49-F238E27FC236}">
                <a16:creationId xmlns:a16="http://schemas.microsoft.com/office/drawing/2014/main" id="{F8500BD4-AD25-C7F6-F8F0-A32EF0ACBFE7}"/>
              </a:ext>
            </a:extLst>
          </p:cNvPr>
          <p:cNvSpPr>
            <a:spLocks noGrp="1"/>
          </p:cNvSpPr>
          <p:nvPr>
            <p:ph type="sldNum" sz="quarter" idx="4"/>
          </p:nvPr>
        </p:nvSpPr>
        <p:spPr>
          <a:xfrm>
            <a:off x="9157368" y="6489701"/>
            <a:ext cx="2743200" cy="264668"/>
          </a:xfrm>
          <a:prstGeom prst="rect">
            <a:avLst/>
          </a:prstGeom>
        </p:spPr>
        <p:txBody>
          <a:bodyPr vert="horz" lIns="91440" tIns="0" rIns="91440" bIns="45720" rtlCol="0" anchor="t"/>
          <a:lstStyle>
            <a:lvl1pPr algn="r">
              <a:defRPr sz="800">
                <a:solidFill>
                  <a:schemeClr val="tx1"/>
                </a:solidFill>
                <a:latin typeface="Geist Medium" pitchFamily="2" charset="77"/>
                <a:ea typeface="Geist Medium" pitchFamily="2" charset="77"/>
                <a:cs typeface="Geist Medium" pitchFamily="2" charset="77"/>
              </a:defRPr>
            </a:lvl1pPr>
          </a:lstStyle>
          <a:p>
            <a:fld id="{426C8CBD-1575-2846-B597-8DE836D107FE}" type="slidenum">
              <a:rPr lang="en-US" smtClean="0"/>
              <a:pPr/>
              <a:t>‹#›</a:t>
            </a:fld>
            <a:endParaRPr lang="en-US">
              <a:latin typeface="Geist Medium" pitchFamily="2" charset="77"/>
              <a:ea typeface="Geist Medium" pitchFamily="2" charset="77"/>
              <a:cs typeface="Geist Medium" pitchFamily="2" charset="77"/>
            </a:endParaRPr>
          </a:p>
        </p:txBody>
      </p:sp>
    </p:spTree>
    <p:extLst>
      <p:ext uri="{BB962C8B-B14F-4D97-AF65-F5344CB8AC3E}">
        <p14:creationId xmlns:p14="http://schemas.microsoft.com/office/powerpoint/2010/main" val="275124689"/>
      </p:ext>
    </p:extLst>
  </p:cSld>
  <p:clrMap bg1="lt1" tx1="dk1" bg2="lt2" tx2="dk2" accent1="accent1" accent2="accent2" accent3="accent3" accent4="accent4" accent5="accent5" accent6="accent6" hlink="hlink" folHlink="folHlink"/>
  <p:sldLayoutIdLst>
    <p:sldLayoutId id="2147483649" r:id="rId1"/>
    <p:sldLayoutId id="2147483714" r:id="rId2"/>
    <p:sldLayoutId id="2147483673" r:id="rId3"/>
    <p:sldLayoutId id="2147483720" r:id="rId4"/>
    <p:sldLayoutId id="2147483674" r:id="rId5"/>
    <p:sldLayoutId id="2147483712"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77" r:id="rId17"/>
    <p:sldLayoutId id="2147483678" r:id="rId18"/>
    <p:sldLayoutId id="2147483721" r:id="rId19"/>
    <p:sldLayoutId id="2147483679" r:id="rId20"/>
    <p:sldLayoutId id="2147483680" r:id="rId21"/>
    <p:sldLayoutId id="2147483681" r:id="rId22"/>
    <p:sldLayoutId id="2147483683" r:id="rId23"/>
    <p:sldLayoutId id="2147483684" r:id="rId24"/>
    <p:sldLayoutId id="2147483685" r:id="rId25"/>
    <p:sldLayoutId id="2147483716" r:id="rId26"/>
    <p:sldLayoutId id="2147483717" r:id="rId27"/>
    <p:sldLayoutId id="2147483718" r:id="rId28"/>
    <p:sldLayoutId id="2147483719" r:id="rId29"/>
    <p:sldLayoutId id="2147483723" r:id="rId30"/>
    <p:sldLayoutId id="2147483736" r:id="rId31"/>
    <p:sldLayoutId id="2147483737" r:id="rId32"/>
    <p:sldLayoutId id="2147483739" r:id="rId33"/>
    <p:sldLayoutId id="2147483740" r:id="rId34"/>
    <p:sldLayoutId id="2147483741" r:id="rId35"/>
    <p:sldLayoutId id="2147483742" r:id="rId36"/>
  </p:sldLayoutIdLst>
  <p:hf hdr="0" ftr="0" dt="0"/>
  <p:txStyles>
    <p:titleStyle>
      <a:lvl1pPr algn="l" defTabSz="914400" rtl="0" eaLnBrk="1" latinLnBrk="0" hangingPunct="1">
        <a:lnSpc>
          <a:spcPts val="3000"/>
        </a:lnSpc>
        <a:spcBef>
          <a:spcPct val="0"/>
        </a:spcBef>
        <a:buNone/>
        <a:defRPr sz="2800" kern="1200">
          <a:solidFill>
            <a:schemeClr val="tx2"/>
          </a:solidFill>
          <a:latin typeface="Geist Medium" pitchFamily="2" charset="77"/>
          <a:ea typeface="Geist Medium" pitchFamily="2" charset="77"/>
          <a:cs typeface="Geist Medium"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b="0" i="0" kern="1200">
          <a:solidFill>
            <a:schemeClr val="tx1"/>
          </a:solidFill>
          <a:latin typeface="Geist Medium" pitchFamily="2" charset="77"/>
          <a:ea typeface="Geist Medium" pitchFamily="2" charset="77"/>
          <a:cs typeface="Geist Medium"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2547" userDrawn="1">
          <p15:clr>
            <a:srgbClr val="F26B43"/>
          </p15:clr>
        </p15:guide>
        <p15:guide id="3" pos="189" userDrawn="1">
          <p15:clr>
            <a:srgbClr val="F26B43"/>
          </p15:clr>
        </p15:guide>
        <p15:guide id="4" pos="7491" userDrawn="1">
          <p15:clr>
            <a:srgbClr val="F26B43"/>
          </p15:clr>
        </p15:guide>
        <p15:guide id="5" pos="710" userDrawn="1">
          <p15:clr>
            <a:srgbClr val="F26B43"/>
          </p15:clr>
        </p15:guide>
        <p15:guide id="6" pos="6992" userDrawn="1">
          <p15:clr>
            <a:srgbClr val="F26B43"/>
          </p15:clr>
        </p15:guide>
        <p15:guide id="7" pos="801" userDrawn="1">
          <p15:clr>
            <a:srgbClr val="F26B43"/>
          </p15:clr>
        </p15:guide>
        <p15:guide id="8" pos="1323" userDrawn="1">
          <p15:clr>
            <a:srgbClr val="F26B43"/>
          </p15:clr>
        </p15:guide>
        <p15:guide id="9" pos="1436" userDrawn="1">
          <p15:clr>
            <a:srgbClr val="F26B43"/>
          </p15:clr>
        </p15:guide>
        <p15:guide id="10" pos="1935" userDrawn="1">
          <p15:clr>
            <a:srgbClr val="F26B43"/>
          </p15:clr>
        </p15:guide>
        <p15:guide id="11" pos="2048" userDrawn="1">
          <p15:clr>
            <a:srgbClr val="F26B43"/>
          </p15:clr>
        </p15:guide>
        <p15:guide id="12" pos="2661" userDrawn="1">
          <p15:clr>
            <a:srgbClr val="F26B43"/>
          </p15:clr>
        </p15:guide>
        <p15:guide id="13" pos="3160" userDrawn="1">
          <p15:clr>
            <a:srgbClr val="F26B43"/>
          </p15:clr>
        </p15:guide>
        <p15:guide id="14" pos="3273" userDrawn="1">
          <p15:clr>
            <a:srgbClr val="F26B43"/>
          </p15:clr>
        </p15:guide>
        <p15:guide id="15" pos="3772" userDrawn="1">
          <p15:clr>
            <a:srgbClr val="F26B43"/>
          </p15:clr>
        </p15:guide>
        <p15:guide id="16" pos="3885" userDrawn="1">
          <p15:clr>
            <a:srgbClr val="F26B43"/>
          </p15:clr>
        </p15:guide>
        <p15:guide id="17" pos="4407" userDrawn="1">
          <p15:clr>
            <a:srgbClr val="F26B43"/>
          </p15:clr>
        </p15:guide>
        <p15:guide id="18" pos="4520" userDrawn="1">
          <p15:clr>
            <a:srgbClr val="F26B43"/>
          </p15:clr>
        </p15:guide>
        <p15:guide id="19" pos="5019" userDrawn="1">
          <p15:clr>
            <a:srgbClr val="F26B43"/>
          </p15:clr>
        </p15:guide>
        <p15:guide id="20" pos="5133" userDrawn="1">
          <p15:clr>
            <a:srgbClr val="F26B43"/>
          </p15:clr>
        </p15:guide>
        <p15:guide id="21" pos="5632" userDrawn="1">
          <p15:clr>
            <a:srgbClr val="F26B43"/>
          </p15:clr>
        </p15:guide>
        <p15:guide id="22" pos="5745" userDrawn="1">
          <p15:clr>
            <a:srgbClr val="F26B43"/>
          </p15:clr>
        </p15:guide>
        <p15:guide id="23" pos="6267" userDrawn="1">
          <p15:clr>
            <a:srgbClr val="F26B43"/>
          </p15:clr>
        </p15:guide>
        <p15:guide id="24" pos="6357" userDrawn="1">
          <p15:clr>
            <a:srgbClr val="F26B43"/>
          </p15:clr>
        </p15:guide>
        <p15:guide id="25" pos="6879" userDrawn="1">
          <p15:clr>
            <a:srgbClr val="F26B43"/>
          </p15:clr>
        </p15:guide>
        <p15:guide id="26" orient="horz" pos="3952" userDrawn="1">
          <p15:clr>
            <a:srgbClr val="F26B43"/>
          </p15:clr>
        </p15:guide>
        <p15:guide id="28" orient="horz" pos="346" userDrawn="1">
          <p15:clr>
            <a:srgbClr val="9FCC3B"/>
          </p15:clr>
        </p15:guide>
        <p15:guide id="29" orient="horz" pos="1321" userDrawn="1">
          <p15:clr>
            <a:srgbClr val="9FCC3B"/>
          </p15:clr>
        </p15:guide>
        <p15:guide id="30" orient="horz" pos="3612" userDrawn="1">
          <p15:clr>
            <a:srgbClr val="9FCC3B"/>
          </p15:clr>
        </p15:guide>
        <p15:guide id="31" orient="horz" pos="40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B7808-8DB7-5413-35C4-430217FA39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CA6903D-554B-AB06-02F6-975AF03844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24907B0-271A-670C-5271-DB4F0345FC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E8F8F-7164-4550-B47F-02521B5101D8}" type="datetimeFigureOut">
              <a:rPr lang="nb-NO" smtClean="0"/>
              <a:t>07.09.2026</a:t>
            </a:fld>
            <a:endParaRPr lang="nb-NO"/>
          </a:p>
        </p:txBody>
      </p:sp>
      <p:sp>
        <p:nvSpPr>
          <p:cNvPr id="5" name="Footer Placeholder 4">
            <a:extLst>
              <a:ext uri="{FF2B5EF4-FFF2-40B4-BE49-F238E27FC236}">
                <a16:creationId xmlns:a16="http://schemas.microsoft.com/office/drawing/2014/main" id="{2D50ACEC-EBA3-6DE9-FBCE-FD14526FD5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689B032B-8DE5-A200-CB70-1FCBC4018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145F83-FB3F-44AC-8932-ADE00ECC9F06}" type="slidenum">
              <a:rPr lang="nb-NO" smtClean="0"/>
              <a:t>‹#›</a:t>
            </a:fld>
            <a:endParaRPr lang="nb-NO"/>
          </a:p>
        </p:txBody>
      </p:sp>
    </p:spTree>
    <p:extLst>
      <p:ext uri="{BB962C8B-B14F-4D97-AF65-F5344CB8AC3E}">
        <p14:creationId xmlns:p14="http://schemas.microsoft.com/office/powerpoint/2010/main" val="243467421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9DCA17-F9A2-89D4-8976-22BB65DF75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B20C88C-C46D-66A3-CCC5-211A795613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B233A69-5D6E-53FE-4DC5-5E72C0456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450E59-5719-4293-A693-BC438212EDAC}" type="datetimeFigureOut">
              <a:rPr lang="nb-NO" smtClean="0"/>
              <a:t>07.09.2026</a:t>
            </a:fld>
            <a:endParaRPr lang="nb-NO"/>
          </a:p>
        </p:txBody>
      </p:sp>
      <p:sp>
        <p:nvSpPr>
          <p:cNvPr id="5" name="Footer Placeholder 4">
            <a:extLst>
              <a:ext uri="{FF2B5EF4-FFF2-40B4-BE49-F238E27FC236}">
                <a16:creationId xmlns:a16="http://schemas.microsoft.com/office/drawing/2014/main" id="{5C0C8583-DF06-0C59-04F0-9413A8CAA3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638257A8-6E06-C1C7-043E-A704AB7F6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4C7774-AEB7-40CE-B1BA-0524781BF0D1}" type="slidenum">
              <a:rPr lang="nb-NO" smtClean="0"/>
              <a:t>‹#›</a:t>
            </a:fld>
            <a:endParaRPr lang="nb-NO"/>
          </a:p>
        </p:txBody>
      </p:sp>
    </p:spTree>
    <p:extLst>
      <p:ext uri="{BB962C8B-B14F-4D97-AF65-F5344CB8AC3E}">
        <p14:creationId xmlns:p14="http://schemas.microsoft.com/office/powerpoint/2010/main" val="58903354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Bytte%20av%20teknisk%20plattform%20kan%20i%20en%20overgangsperiode%20gi%20utslag%20i%20lavere%20digitale%20persontall." TargetMode="External"/><Relationship Id="rId2" Type="http://schemas.openxmlformats.org/officeDocument/2006/relationships/hyperlink" Target="https://www.medietall.no/" TargetMode="External"/><Relationship Id="rId1" Type="http://schemas.openxmlformats.org/officeDocument/2006/relationships/slideLayout" Target="../slideLayouts/slideLayout33.xml"/><Relationship Id="rId5" Type="http://schemas.openxmlformats.org/officeDocument/2006/relationships/hyperlink" Target="https://www.medietall.no/index.php?liste=qa" TargetMode="External"/><Relationship Id="rId4" Type="http://schemas.openxmlformats.org/officeDocument/2006/relationships/hyperlink" Target="https://kantar.no/medier/internett/"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tags" Target="../tags/tag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2.xml"/><Relationship Id="rId6" Type="http://schemas.openxmlformats.org/officeDocument/2006/relationships/chart" Target="../charts/chart1.xml"/><Relationship Id="rId5" Type="http://schemas.openxmlformats.org/officeDocument/2006/relationships/hyperlink" Target="https://kantar.no/medier/qa-for-de-nye-malingene-for-avis-magasin-og-online/" TargetMode="External"/><Relationship Id="rId4" Type="http://schemas.openxmlformats.org/officeDocument/2006/relationships/hyperlink" Target="https://medietall.no/?liste=qa"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hyperlink" Target="https://kantar.no/medier/qa-for-de-nye-malingene-for-avis-magasin-og-online/" TargetMode="External"/><Relationship Id="rId2" Type="http://schemas.openxmlformats.org/officeDocument/2006/relationships/slideLayout" Target="../slideLayouts/slideLayout30.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s://kantar.no/medier/qa-for-de-nye-malingene-for-avis-magasin-og-online/" TargetMode="External"/><Relationship Id="rId2" Type="http://schemas.openxmlformats.org/officeDocument/2006/relationships/slideLayout" Target="../slideLayouts/slideLayout30.xml"/><Relationship Id="rId1" Type="http://schemas.openxmlformats.org/officeDocument/2006/relationships/tags" Target="../tags/tag4.xml"/><Relationship Id="rId6" Type="http://schemas.openxmlformats.org/officeDocument/2006/relationships/chart" Target="../charts/chart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30.xml"/><Relationship Id="rId1" Type="http://schemas.openxmlformats.org/officeDocument/2006/relationships/tags" Target="../tags/tag5.xml"/><Relationship Id="rId6" Type="http://schemas.openxmlformats.org/officeDocument/2006/relationships/image" Target="../media/image9.png"/><Relationship Id="rId5" Type="http://schemas.openxmlformats.org/officeDocument/2006/relationships/hyperlink" Target="https://www.medietall.no/?liste=persontall&amp;r=PERSONTALL" TargetMode="External"/><Relationship Id="rId4" Type="http://schemas.openxmlformats.org/officeDocument/2006/relationships/hyperlink" Target="http://tnslistene.no/samkjoringsliste/"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6.xml"/><Relationship Id="rId1" Type="http://schemas.openxmlformats.org/officeDocument/2006/relationships/tags" Target="../tags/tag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6.xml"/><Relationship Id="rId1" Type="http://schemas.openxmlformats.org/officeDocument/2006/relationships/tags" Target="../tags/tag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24.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C57B-4C10-B71E-84E3-3362D035D40F}"/>
              </a:ext>
            </a:extLst>
          </p:cNvPr>
          <p:cNvSpPr>
            <a:spLocks noGrp="1"/>
          </p:cNvSpPr>
          <p:nvPr>
            <p:ph type="ctrTitle"/>
          </p:nvPr>
        </p:nvSpPr>
        <p:spPr>
          <a:xfrm>
            <a:off x="1263352" y="194708"/>
            <a:ext cx="10487058" cy="1128253"/>
          </a:xfrm>
        </p:spPr>
        <p:txBody>
          <a:bodyPr/>
          <a:lstStyle/>
          <a:p>
            <a:r>
              <a:rPr lang="nb-NO" sz="2800" b="1" dirty="0">
                <a:highlight>
                  <a:srgbClr val="000000"/>
                </a:highlight>
                <a:latin typeface="Geist Black"/>
              </a:rPr>
              <a:t>Offisielle digitaltall for Q2 2026:</a:t>
            </a:r>
            <a:br>
              <a:rPr lang="nb-NO" sz="2800" b="1" dirty="0">
                <a:highlight>
                  <a:srgbClr val="000000"/>
                </a:highlight>
                <a:latin typeface="Geist Black"/>
              </a:rPr>
            </a:br>
            <a:r>
              <a:rPr lang="nb-NO" sz="2800" b="1" dirty="0">
                <a:highlight>
                  <a:srgbClr val="000000"/>
                </a:highlight>
                <a:latin typeface="Geist Black"/>
              </a:rPr>
              <a:t>Tilbakegang for norske nettsteder, men sterk vekst for lokalavisene </a:t>
            </a:r>
            <a:endParaRPr lang="nb-NO" sz="2800" b="1" dirty="0">
              <a:latin typeface="Geist Black"/>
            </a:endParaRPr>
          </a:p>
        </p:txBody>
      </p:sp>
      <p:sp>
        <p:nvSpPr>
          <p:cNvPr id="3" name="Subtitle 2">
            <a:extLst>
              <a:ext uri="{FF2B5EF4-FFF2-40B4-BE49-F238E27FC236}">
                <a16:creationId xmlns:a16="http://schemas.microsoft.com/office/drawing/2014/main" id="{5D470E59-1C84-861B-8040-C46AB6E9DB80}"/>
              </a:ext>
            </a:extLst>
          </p:cNvPr>
          <p:cNvSpPr>
            <a:spLocks noGrp="1"/>
          </p:cNvSpPr>
          <p:nvPr>
            <p:ph type="subTitle" idx="1"/>
          </p:nvPr>
        </p:nvSpPr>
        <p:spPr>
          <a:xfrm>
            <a:off x="1263352" y="6026012"/>
            <a:ext cx="4684095" cy="382555"/>
          </a:xfrm>
        </p:spPr>
        <p:txBody>
          <a:bodyPr/>
          <a:lstStyle/>
          <a:p>
            <a:r>
              <a:rPr lang="nb-NO" sz="1800" b="0" dirty="0"/>
              <a:t>15.09.26 Knut-Arne Futsæter</a:t>
            </a:r>
          </a:p>
          <a:p>
            <a:r>
              <a:rPr lang="nb-NO" sz="1800" b="0" dirty="0"/>
              <a:t>Fifty5Blue (Norsk Gallup) </a:t>
            </a:r>
          </a:p>
          <a:p>
            <a:endParaRPr lang="nb-NO" sz="1800" b="0" dirty="0"/>
          </a:p>
        </p:txBody>
      </p:sp>
    </p:spTree>
    <p:extLst>
      <p:ext uri="{BB962C8B-B14F-4D97-AF65-F5344CB8AC3E}">
        <p14:creationId xmlns:p14="http://schemas.microsoft.com/office/powerpoint/2010/main" val="37675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9999" y="159568"/>
            <a:ext cx="11466875" cy="403200"/>
          </a:xfrm>
        </p:spPr>
        <p:txBody>
          <a:bodyPr/>
          <a:lstStyle/>
          <a:p>
            <a:r>
              <a:rPr lang="nb-NO" b="1" dirty="0"/>
              <a:t>Metode</a:t>
            </a:r>
          </a:p>
        </p:txBody>
      </p:sp>
      <p:sp>
        <p:nvSpPr>
          <p:cNvPr id="9" name="Content Placeholder 1">
            <a:extLst>
              <a:ext uri="{FF2B5EF4-FFF2-40B4-BE49-F238E27FC236}">
                <a16:creationId xmlns:a16="http://schemas.microsoft.com/office/drawing/2014/main" id="{60A223F2-5638-4E79-97BA-B2E32F271CB9}"/>
              </a:ext>
            </a:extLst>
          </p:cNvPr>
          <p:cNvSpPr>
            <a:spLocks noGrp="1"/>
          </p:cNvSpPr>
          <p:nvPr>
            <p:ph sz="quarter" idx="14"/>
          </p:nvPr>
        </p:nvSpPr>
        <p:spPr>
          <a:xfrm>
            <a:off x="359999" y="985422"/>
            <a:ext cx="11466000" cy="5156586"/>
          </a:xfrm>
        </p:spPr>
        <p:txBody>
          <a:bodyPr/>
          <a:lstStyle/>
          <a:p>
            <a:pPr marL="285750" indent="-285750" algn="just">
              <a:spcBef>
                <a:spcPts val="600"/>
              </a:spcBef>
              <a:buFont typeface="Wingdings" panose="05000000000000000000" pitchFamily="2" charset="2"/>
              <a:buChar char="§"/>
            </a:pPr>
            <a:r>
              <a:rPr lang="nb-NO" sz="1800" dirty="0">
                <a:latin typeface="Geist Black"/>
              </a:rPr>
              <a:t>Digitalmålingen baserer seg fra januar 2021 på tekniske trafikkmålinger fra Kilkaya, med målekoder for nettsider og applikasjoner (apper) for mobil, PC / Mac, nettbrett og eAvis. Løsningen inkluderer kun nettsteder som benytter MBL-skriptet. </a:t>
            </a:r>
            <a:r>
              <a:rPr lang="nb-NO" sz="1800" dirty="0">
                <a:latin typeface="Geist Black"/>
                <a:hlinkClick r:id="rId2">
                  <a:extLst>
                    <a:ext uri="{A12FA001-AC4F-418D-AE19-62706E023703}">
                      <ahyp:hlinkClr xmlns:ahyp="http://schemas.microsoft.com/office/drawing/2018/hyperlinkcolor" val="tx"/>
                    </a:ext>
                  </a:extLst>
                </a:hlinkClick>
              </a:rPr>
              <a:t>Medietall.no</a:t>
            </a:r>
            <a:r>
              <a:rPr lang="nb-NO" sz="1800" dirty="0">
                <a:latin typeface="Geist Black"/>
              </a:rPr>
              <a:t>, som driftes av MBL, rapporterer både tekniske trafikktall fra Kilkaya og persontall fra Fifty5Blue. Bytte av teknisk plattform kan i en overgangsperiode gi utslag i lavere digitale persontall. </a:t>
            </a:r>
          </a:p>
          <a:p>
            <a:pPr marL="285750" indent="-285750" algn="just">
              <a:spcBef>
                <a:spcPts val="600"/>
              </a:spcBef>
              <a:buFont typeface="Wingdings" panose="05000000000000000000" pitchFamily="2" charset="2"/>
              <a:buChar char="§"/>
            </a:pPr>
            <a:r>
              <a:rPr lang="nb-NO" sz="1800" dirty="0">
                <a:latin typeface="Geist Black"/>
              </a:rPr>
              <a:t>De offisielle daglige dekningstallene for persontall rapporteres fra Fifty5Blue og bygger på trafikktall fra Kilkaya. Alle nettsteder må være målt både av Kilkaya og i Forbruker &amp; Media (</a:t>
            </a:r>
            <a:r>
              <a:rPr lang="nb-NO" sz="1800" dirty="0">
                <a:latin typeface="Geist Black"/>
                <a:hlinkClick r:id="rId3" action="ppaction://hlinkfile">
                  <a:extLst>
                    <a:ext uri="{A12FA001-AC4F-418D-AE19-62706E023703}">
                      <ahyp:hlinkClr xmlns:ahyp="http://schemas.microsoft.com/office/drawing/2018/hyperlinkcolor" val="tx"/>
                    </a:ext>
                  </a:extLst>
                </a:hlinkClick>
              </a:rPr>
              <a:t>F&amp;M</a:t>
            </a:r>
            <a:r>
              <a:rPr lang="nb-NO" sz="1800" dirty="0">
                <a:latin typeface="Geist Black"/>
              </a:rPr>
              <a:t>) for å kunne rapporteres i F&amp;M. Digitalmålingen er en del av F&amp;M, som er den eneste multimedieundersøkelsen i Norge. F&amp;M gir muligheten til å sammenligne medier med hverandre og å relatere mediedata direkte til folks forbruk, interesser og holdninger. Dette gjør den til det viktigste arbeidsredskapet for reklamebyråer, kommunikasjonsbyråer, mediebyråer, annonsører og medier når markeder og målgrupper skal beskrives, og medier velges for reklamekampanjer.</a:t>
            </a:r>
          </a:p>
          <a:p>
            <a:pPr marL="285750" indent="-285750" algn="just">
              <a:spcBef>
                <a:spcPts val="600"/>
              </a:spcBef>
              <a:buFont typeface="Wingdings" panose="05000000000000000000" pitchFamily="2" charset="2"/>
              <a:buChar char="§"/>
            </a:pPr>
            <a:r>
              <a:rPr lang="nb-NO" sz="1800" dirty="0">
                <a:latin typeface="Geist Black"/>
              </a:rPr>
              <a:t>Det måles over 1 100 enkeltitler i F&amp;M, fordelt på over 300 mediehus. Basert på dette rapporteres dekningstall for over 1 700 titler (skriftlige medier, digitale medier, mediekombinasjoner og samkjøringer). Denne gangen rapporterer vi hele 200 nettsteder, som er </a:t>
            </a:r>
            <a:r>
              <a:rPr lang="nb-NO" sz="1800">
                <a:latin typeface="Geist Black"/>
              </a:rPr>
              <a:t>ny rekord. </a:t>
            </a:r>
            <a:r>
              <a:rPr lang="nb-NO" sz="1800" dirty="0">
                <a:latin typeface="Geist Black"/>
              </a:rPr>
              <a:t>Dette illustrerer den store interessen for å bli målt i F&amp;M og rapportert i Galileo (Kantar Online). Fifty5Blue har også det siste året registrert økt bruk av analyseprogramvaren Galileo, og flere av de større medieselskapene har også egne PBI uttrekk av data.</a:t>
            </a:r>
          </a:p>
          <a:p>
            <a:pPr marL="285750" indent="-285750" algn="just">
              <a:spcBef>
                <a:spcPts val="600"/>
              </a:spcBef>
              <a:buFont typeface="Wingdings" panose="05000000000000000000" pitchFamily="2" charset="2"/>
              <a:buChar char="§"/>
            </a:pPr>
            <a:r>
              <a:rPr lang="nb-NO" sz="1800" dirty="0">
                <a:latin typeface="Geist Black"/>
              </a:rPr>
              <a:t>Digitaltallene i denne rapporten er fra Q2 2026 og blir sammenlignet med Q2 2025. </a:t>
            </a:r>
          </a:p>
          <a:p>
            <a:pPr marL="285750" indent="-285750" algn="just">
              <a:spcBef>
                <a:spcPts val="600"/>
              </a:spcBef>
              <a:buFont typeface="Wingdings" panose="05000000000000000000" pitchFamily="2" charset="2"/>
              <a:buChar char="§"/>
            </a:pPr>
            <a:r>
              <a:rPr lang="nb-NO" sz="1800" dirty="0">
                <a:latin typeface="Geist Black"/>
              </a:rPr>
              <a:t>For mer informasjon om metoden, besøk </a:t>
            </a:r>
            <a:r>
              <a:rPr lang="nb-NO" sz="1800" dirty="0">
                <a:latin typeface="Geist Black"/>
                <a:hlinkClick r:id="rId4">
                  <a:extLst>
                    <a:ext uri="{A12FA001-AC4F-418D-AE19-62706E023703}">
                      <ahyp:hlinkClr xmlns:ahyp="http://schemas.microsoft.com/office/drawing/2018/hyperlinkcolor" val="tx"/>
                    </a:ext>
                  </a:extLst>
                </a:hlinkClick>
              </a:rPr>
              <a:t>Fifty5Blues nettsider </a:t>
            </a:r>
            <a:r>
              <a:rPr lang="nb-NO" sz="1800" dirty="0">
                <a:latin typeface="Geist Black"/>
              </a:rPr>
              <a:t>og MBLs nettsider for </a:t>
            </a:r>
            <a:r>
              <a:rPr lang="nb-NO" sz="1800" dirty="0">
                <a:latin typeface="Geist Black"/>
                <a:hlinkClick r:id="rId5">
                  <a:extLst>
                    <a:ext uri="{A12FA001-AC4F-418D-AE19-62706E023703}">
                      <ahyp:hlinkClr xmlns:ahyp="http://schemas.microsoft.com/office/drawing/2018/hyperlinkcolor" val="tx"/>
                    </a:ext>
                  </a:extLst>
                </a:hlinkClick>
              </a:rPr>
              <a:t>Q&amp;A for medieindeksen</a:t>
            </a:r>
            <a:r>
              <a:rPr lang="nb-NO" sz="1800" dirty="0">
                <a:latin typeface="Geist Black"/>
              </a:rPr>
              <a:t>. </a:t>
            </a:r>
          </a:p>
          <a:p>
            <a:pPr marL="285750" indent="-285750" algn="just">
              <a:spcBef>
                <a:spcPts val="600"/>
              </a:spcBef>
              <a:buFont typeface="Wingdings" panose="05000000000000000000" pitchFamily="2" charset="2"/>
              <a:buChar char="§"/>
            </a:pPr>
            <a:r>
              <a:rPr lang="nb-NO" sz="1800" dirty="0">
                <a:latin typeface="Geist Black"/>
              </a:rPr>
              <a:t>FINN rapporteres i Q2 2026 etter å ha vært utelatt fra målingen grunnet tekniske årsaker.</a:t>
            </a:r>
          </a:p>
          <a:p>
            <a:pPr algn="just">
              <a:spcBef>
                <a:spcPts val="600"/>
              </a:spcBef>
            </a:pPr>
            <a:endParaRPr lang="nb-NO" sz="1800" dirty="0">
              <a:latin typeface="Geist Black"/>
            </a:endParaRPr>
          </a:p>
          <a:p>
            <a:pPr marL="285750" indent="-285750" algn="just">
              <a:spcBef>
                <a:spcPts val="600"/>
              </a:spcBef>
              <a:buFont typeface="Wingdings" panose="05000000000000000000" pitchFamily="2" charset="2"/>
              <a:buChar char="§"/>
            </a:pPr>
            <a:endParaRPr lang="nb-NO" sz="1800" dirty="0">
              <a:latin typeface="Geist Black"/>
            </a:endParaRPr>
          </a:p>
        </p:txBody>
      </p:sp>
      <p:sp>
        <p:nvSpPr>
          <p:cNvPr id="5" name="Slide Number Placeholder 4">
            <a:extLst>
              <a:ext uri="{FF2B5EF4-FFF2-40B4-BE49-F238E27FC236}">
                <a16:creationId xmlns:a16="http://schemas.microsoft.com/office/drawing/2014/main" id="{0A3013E1-3B6B-F80E-35C4-4C33009E5BAF}"/>
              </a:ext>
            </a:extLst>
          </p:cNvPr>
          <p:cNvSpPr>
            <a:spLocks noGrp="1"/>
          </p:cNvSpPr>
          <p:nvPr>
            <p:ph type="sldNum" sz="quarter" idx="10"/>
          </p:nvPr>
        </p:nvSpPr>
        <p:spPr/>
        <p:txBody>
          <a:bodyPr/>
          <a:lstStyle/>
          <a:p>
            <a:fld id="{4034BEE3-566C-4068-A777-C3A4762E861B}" type="slidenum">
              <a:rPr lang="en-GB" smtClean="0"/>
              <a:pPr/>
              <a:t>2</a:t>
            </a:fld>
            <a:endParaRPr lang="en-GB" dirty="0"/>
          </a:p>
        </p:txBody>
      </p:sp>
    </p:spTree>
    <p:extLst>
      <p:ext uri="{BB962C8B-B14F-4D97-AF65-F5344CB8AC3E}">
        <p14:creationId xmlns:p14="http://schemas.microsoft.com/office/powerpoint/2010/main" val="158379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3650" y="160256"/>
            <a:ext cx="11466875" cy="909784"/>
          </a:xfrm>
        </p:spPr>
        <p:txBody>
          <a:bodyPr/>
          <a:lstStyle/>
          <a:p>
            <a:r>
              <a:rPr lang="nb-NO" sz="2800" b="1" dirty="0"/>
              <a:t>Sammendrag:  </a:t>
            </a:r>
            <a:br>
              <a:rPr lang="nb-NO" sz="2800" b="1" dirty="0"/>
            </a:br>
            <a:r>
              <a:rPr lang="nb-NO" sz="2800" b="1" dirty="0"/>
              <a:t>Tilbakegang for norske nettsteder, men sterk vekst for lokalavisene</a:t>
            </a:r>
            <a:endParaRPr lang="nb-NO" sz="2800" b="1" i="1" dirty="0"/>
          </a:p>
        </p:txBody>
      </p:sp>
      <p:sp>
        <p:nvSpPr>
          <p:cNvPr id="9" name="Content Placeholder 1">
            <a:extLst>
              <a:ext uri="{FF2B5EF4-FFF2-40B4-BE49-F238E27FC236}">
                <a16:creationId xmlns:a16="http://schemas.microsoft.com/office/drawing/2014/main" id="{66D04EDD-8CD5-4A7F-8DC5-900C5E7F1906}"/>
              </a:ext>
            </a:extLst>
          </p:cNvPr>
          <p:cNvSpPr txBox="1">
            <a:spLocks/>
          </p:cNvSpPr>
          <p:nvPr/>
        </p:nvSpPr>
        <p:spPr>
          <a:xfrm>
            <a:off x="431320" y="1709159"/>
            <a:ext cx="11395555" cy="4418176"/>
          </a:xfrm>
          <a:prstGeom prst="rect">
            <a:avLst/>
          </a:prstGeom>
        </p:spPr>
        <p:txBody>
          <a:bodyPr vert="horz" lIns="0" tIns="0" rIns="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pPr>
            <a:r>
              <a:rPr lang="nb-NO" sz="2000" b="1" dirty="0">
                <a:latin typeface="Geist Black"/>
              </a:rPr>
              <a:t>Den samlede digitale dekningen for norske nettsteder går tilbake med 2,6 %</a:t>
            </a:r>
          </a:p>
          <a:p>
            <a:pPr marL="342900" indent="-342900" algn="just">
              <a:spcBef>
                <a:spcPts val="0"/>
              </a:spcBef>
              <a:buFont typeface="Wingdings" panose="05000000000000000000" pitchFamily="2" charset="2"/>
              <a:buChar char="§"/>
            </a:pPr>
            <a:endParaRPr lang="nb-NO" sz="1800" dirty="0">
              <a:highlight>
                <a:srgbClr val="FFFFFF"/>
              </a:highlight>
              <a:latin typeface="Geist Black"/>
            </a:endParaRPr>
          </a:p>
          <a:p>
            <a:pPr marL="342900" indent="-342900" algn="just">
              <a:spcBef>
                <a:spcPts val="0"/>
              </a:spcBef>
              <a:buFont typeface="Wingdings" panose="05000000000000000000" pitchFamily="2" charset="2"/>
              <a:buChar char="§"/>
            </a:pPr>
            <a:r>
              <a:rPr lang="nb-NO" sz="1800" dirty="0">
                <a:highlight>
                  <a:srgbClr val="FFFFFF"/>
                </a:highlight>
                <a:latin typeface="Geist Black"/>
              </a:rPr>
              <a:t>Mobil går tilbake med 2,6 %, mens nettbrett og PC går tilbake med hhv. 4,8 % og 3,1 %.</a:t>
            </a:r>
          </a:p>
          <a:p>
            <a:pPr marL="342900" indent="-342900" algn="just">
              <a:spcBef>
                <a:spcPts val="0"/>
              </a:spcBef>
              <a:buFont typeface="Wingdings" panose="05000000000000000000" pitchFamily="2" charset="2"/>
              <a:buChar char="§"/>
            </a:pPr>
            <a:endParaRPr lang="nb-NO" sz="1800" dirty="0">
              <a:highlight>
                <a:srgbClr val="FFFFFF"/>
              </a:highlight>
              <a:latin typeface="Geist Black"/>
            </a:endParaRPr>
          </a:p>
          <a:p>
            <a:pPr marL="342900" indent="-342900" algn="just">
              <a:spcBef>
                <a:spcPts val="0"/>
              </a:spcBef>
              <a:buFont typeface="Wingdings" panose="05000000000000000000" pitchFamily="2" charset="2"/>
              <a:buChar char="§"/>
            </a:pPr>
            <a:r>
              <a:rPr lang="nb-NO" sz="1800" dirty="0">
                <a:highlight>
                  <a:srgbClr val="FFFFFF"/>
                </a:highlight>
                <a:latin typeface="Geist Black"/>
              </a:rPr>
              <a:t>Mobil utgjør 77 % av den totale bruken, mens PC og nettbrett utgjør hhv. 13 % og 10 %.</a:t>
            </a:r>
          </a:p>
          <a:p>
            <a:pPr marL="342900" indent="-342900" algn="just">
              <a:buFont typeface="Wingdings" panose="05000000000000000000" pitchFamily="2" charset="2"/>
              <a:buChar char="§"/>
            </a:pPr>
            <a:endParaRPr lang="nb-NO" sz="1800" dirty="0">
              <a:highlight>
                <a:srgbClr val="FFFFFF"/>
              </a:highlight>
              <a:latin typeface="Geist Black"/>
            </a:endParaRPr>
          </a:p>
          <a:p>
            <a:pPr marL="342900" indent="-342900" algn="just">
              <a:buFont typeface="Wingdings" panose="05000000000000000000" pitchFamily="2" charset="2"/>
              <a:buChar char="§"/>
            </a:pPr>
            <a:r>
              <a:rPr lang="nb-NO" sz="1800" dirty="0">
                <a:highlight>
                  <a:srgbClr val="FFFFFF"/>
                </a:highlight>
                <a:latin typeface="Geist Black"/>
              </a:rPr>
              <a:t>Med en samlet daglig </a:t>
            </a:r>
            <a:r>
              <a:rPr lang="nb-NO" sz="1800" dirty="0">
                <a:latin typeface="Geist Black"/>
              </a:rPr>
              <a:t>digital dekning på 1 866 000 personer er VG Norges desidert største redaksjonelle nettsted. Deretter følger NRK (</a:t>
            </a:r>
            <a:r>
              <a:rPr lang="nb-NO" sz="1800" dirty="0">
                <a:highlight>
                  <a:srgbClr val="FFFFFF"/>
                </a:highlight>
                <a:latin typeface="Geist Black"/>
              </a:rPr>
              <a:t>1 354 000), TV 2 (859 000) og Dagbladet (787 000). </a:t>
            </a:r>
          </a:p>
          <a:p>
            <a:pPr marL="342900" indent="-342900">
              <a:buFont typeface="Wingdings" panose="05000000000000000000" pitchFamily="2" charset="2"/>
              <a:buChar char="§"/>
            </a:pPr>
            <a:r>
              <a:rPr lang="nb-NO" sz="1800" dirty="0">
                <a:latin typeface="Geist Black"/>
              </a:rPr>
              <a:t>De 158 målte digitale lokalavisene* øker samlet med 9,9 %. Dermed øker også en rekke samkjøringer av lokalaviser og Amedia.</a:t>
            </a:r>
          </a:p>
          <a:p>
            <a:pPr marL="342900" indent="-342900">
              <a:buFont typeface="Wingdings" panose="05000000000000000000" pitchFamily="2" charset="2"/>
              <a:buChar char="§"/>
            </a:pPr>
            <a:r>
              <a:rPr lang="nb-NO" sz="1800" dirty="0">
                <a:highlight>
                  <a:srgbClr val="FFFFFF"/>
                </a:highlight>
                <a:latin typeface="Geist Black"/>
              </a:rPr>
              <a:t>Schibsted Nyhetsmedier er Norges største kommersielle samkjøring av digitale medier og papiraviser med hele 2 827 000 personer. Deretter </a:t>
            </a:r>
            <a:r>
              <a:rPr lang="nb-NO" sz="1800" dirty="0">
                <a:latin typeface="Geist Black"/>
              </a:rPr>
              <a:t>følger DIAR (2 278 000), Amedia </a:t>
            </a:r>
            <a:r>
              <a:rPr lang="nb-NO" sz="1800" dirty="0">
                <a:highlight>
                  <a:srgbClr val="FFFFFF"/>
                </a:highlight>
                <a:latin typeface="Geist Black"/>
              </a:rPr>
              <a:t>(2 038 000) og Aller Media (1 541 000). </a:t>
            </a:r>
          </a:p>
          <a:p>
            <a:pPr marL="342900" indent="-342900">
              <a:buFont typeface="Wingdings" panose="05000000000000000000" pitchFamily="2" charset="2"/>
              <a:buChar char="§"/>
            </a:pPr>
            <a:endParaRPr lang="nb-NO" sz="1800" dirty="0">
              <a:highlight>
                <a:srgbClr val="FFFFFF"/>
              </a:highlight>
              <a:latin typeface="Geist Black"/>
            </a:endParaRPr>
          </a:p>
        </p:txBody>
      </p:sp>
      <p:sp>
        <p:nvSpPr>
          <p:cNvPr id="5" name="Plassholder for tekst 10">
            <a:extLst>
              <a:ext uri="{FF2B5EF4-FFF2-40B4-BE49-F238E27FC236}">
                <a16:creationId xmlns:a16="http://schemas.microsoft.com/office/drawing/2014/main" id="{D93D89A3-2F29-41E1-B0B7-49487DEC0A5C}"/>
              </a:ext>
            </a:extLst>
          </p:cNvPr>
          <p:cNvSpPr txBox="1">
            <a:spLocks/>
          </p:cNvSpPr>
          <p:nvPr>
            <p:custDataLst>
              <p:tags r:id="rId1"/>
            </p:custDataLst>
          </p:nvPr>
        </p:nvSpPr>
        <p:spPr>
          <a:xfrm>
            <a:off x="2327488" y="6408671"/>
            <a:ext cx="8084552"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Norsk Gallup Forbruker &amp; Media (Galileo, 12 år+). </a:t>
            </a:r>
          </a:p>
          <a:p>
            <a:pPr marL="0" indent="0">
              <a:spcBef>
                <a:spcPct val="0"/>
              </a:spcBef>
              <a:buNone/>
            </a:pPr>
            <a:r>
              <a:rPr lang="nb-NO" sz="1000" dirty="0">
                <a:solidFill>
                  <a:schemeClr val="bg1">
                    <a:lumMod val="50000"/>
                  </a:schemeClr>
                </a:solidFill>
                <a:latin typeface="Geist Black"/>
              </a:rPr>
              <a:t>           * Lokalaviser er alle lokale </a:t>
            </a:r>
            <a:r>
              <a:rPr lang="nb-NO" sz="1000">
                <a:solidFill>
                  <a:schemeClr val="bg1">
                    <a:lumMod val="50000"/>
                  </a:schemeClr>
                </a:solidFill>
                <a:latin typeface="Geist Black"/>
              </a:rPr>
              <a:t>og regionale aviser </a:t>
            </a:r>
            <a:r>
              <a:rPr lang="nb-NO" sz="1000" dirty="0">
                <a:solidFill>
                  <a:schemeClr val="bg1">
                    <a:lumMod val="50000"/>
                  </a:schemeClr>
                </a:solidFill>
                <a:latin typeface="Geist Black"/>
              </a:rPr>
              <a:t>bortsett fra Storbyavisene.   </a:t>
            </a:r>
            <a:r>
              <a:rPr lang="nb-NO" sz="1000" dirty="0">
                <a:solidFill>
                  <a:schemeClr val="bg2"/>
                </a:solidFill>
                <a:latin typeface="Geist Black"/>
              </a:rPr>
              <a:t> </a:t>
            </a:r>
            <a:endParaRPr lang="nb-NO" sz="800" dirty="0">
              <a:solidFill>
                <a:schemeClr val="bg1">
                  <a:lumMod val="50000"/>
                </a:schemeClr>
              </a:solidFill>
              <a:highlight>
                <a:srgbClr val="989898"/>
              </a:highlight>
              <a:latin typeface="Geist Black"/>
            </a:endParaRPr>
          </a:p>
        </p:txBody>
      </p:sp>
      <p:pic>
        <p:nvPicPr>
          <p:cNvPr id="6" name="Picture 5">
            <a:extLst>
              <a:ext uri="{FF2B5EF4-FFF2-40B4-BE49-F238E27FC236}">
                <a16:creationId xmlns:a16="http://schemas.microsoft.com/office/drawing/2014/main" id="{D8855162-33C0-446C-8220-C4662D490E24}"/>
              </a:ext>
            </a:extLst>
          </p:cNvPr>
          <p:cNvPicPr>
            <a:picLocks noChangeAspect="1"/>
          </p:cNvPicPr>
          <p:nvPr/>
        </p:nvPicPr>
        <p:blipFill>
          <a:blip r:embed="rId4"/>
          <a:stretch>
            <a:fillRect/>
          </a:stretch>
        </p:blipFill>
        <p:spPr>
          <a:xfrm>
            <a:off x="10783101" y="6166744"/>
            <a:ext cx="672713" cy="685877"/>
          </a:xfrm>
          <a:prstGeom prst="rect">
            <a:avLst/>
          </a:prstGeom>
        </p:spPr>
      </p:pic>
      <p:sp>
        <p:nvSpPr>
          <p:cNvPr id="7" name="Slide Number Placeholder 6">
            <a:extLst>
              <a:ext uri="{FF2B5EF4-FFF2-40B4-BE49-F238E27FC236}">
                <a16:creationId xmlns:a16="http://schemas.microsoft.com/office/drawing/2014/main" id="{D0760BC0-A32F-9FD6-17F4-4C091B6864EF}"/>
              </a:ext>
            </a:extLst>
          </p:cNvPr>
          <p:cNvSpPr>
            <a:spLocks noGrp="1"/>
          </p:cNvSpPr>
          <p:nvPr>
            <p:ph type="sldNum" sz="quarter" idx="4"/>
          </p:nvPr>
        </p:nvSpPr>
        <p:spPr/>
        <p:txBody>
          <a:bodyPr/>
          <a:lstStyle/>
          <a:p>
            <a:fld id="{4034BEE3-566C-4068-A777-C3A4762E861B}" type="slidenum">
              <a:rPr lang="en-GB" smtClean="0"/>
              <a:pPr/>
              <a:t>3</a:t>
            </a:fld>
            <a:endParaRPr lang="en-GB" dirty="0"/>
          </a:p>
        </p:txBody>
      </p:sp>
    </p:spTree>
    <p:extLst>
      <p:ext uri="{BB962C8B-B14F-4D97-AF65-F5344CB8AC3E}">
        <p14:creationId xmlns:p14="http://schemas.microsoft.com/office/powerpoint/2010/main" val="167995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48DFD032-F659-4606-A767-4A4608260B4A}"/>
              </a:ext>
            </a:extLst>
          </p:cNvPr>
          <p:cNvSpPr txBox="1">
            <a:spLocks/>
          </p:cNvSpPr>
          <p:nvPr>
            <p:custDataLst>
              <p:tags r:id="rId1"/>
            </p:custDataLst>
          </p:nvPr>
        </p:nvSpPr>
        <p:spPr>
          <a:xfrm>
            <a:off x="2073561" y="6493829"/>
            <a:ext cx="9425961"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Norsk Gallup Forbruker &amp; Media (Galileo, 12 år+</a:t>
            </a:r>
            <a:r>
              <a:rPr lang="nb-NO" sz="1000" dirty="0">
                <a:solidFill>
                  <a:schemeClr val="bg1">
                    <a:lumMod val="50000"/>
                  </a:schemeClr>
                </a:solidFill>
                <a:highlight>
                  <a:srgbClr val="FFFFFF"/>
                </a:highlight>
                <a:latin typeface="Geist Black"/>
              </a:rPr>
              <a:t>). eAviser inngår for avisene.</a:t>
            </a:r>
          </a:p>
          <a:p>
            <a:pPr marL="0" indent="0">
              <a:spcBef>
                <a:spcPct val="0"/>
              </a:spcBef>
              <a:buNone/>
            </a:pPr>
            <a:r>
              <a:rPr lang="nb-NO" sz="1000" dirty="0">
                <a:solidFill>
                  <a:schemeClr val="bg1">
                    <a:lumMod val="50000"/>
                  </a:schemeClr>
                </a:solidFill>
                <a:latin typeface="Geist Black"/>
              </a:rPr>
              <a:t>            Kilkaya leverer de tekniske målingene fra 2021, og de er ikke direkte sammenlignbare med tidligere år. Se også Q&amp;A: </a:t>
            </a:r>
            <a:r>
              <a:rPr lang="nb-NO" sz="1000" dirty="0">
                <a:solidFill>
                  <a:schemeClr val="bg1">
                    <a:lumMod val="50000"/>
                  </a:schemeClr>
                </a:solidFill>
                <a:latin typeface="Geist Black"/>
                <a:hlinkClick r:id="rId4">
                  <a:extLst>
                    <a:ext uri="{A12FA001-AC4F-418D-AE19-62706E023703}">
                      <ahyp:hlinkClr xmlns:ahyp="http://schemas.microsoft.com/office/drawing/2018/hyperlinkcolor" val="tx"/>
                    </a:ext>
                  </a:extLst>
                </a:hlinkClick>
              </a:rPr>
              <a:t>Medieindeksen</a:t>
            </a:r>
            <a:r>
              <a:rPr lang="nb-NO" sz="1000" dirty="0">
                <a:solidFill>
                  <a:schemeClr val="bg1">
                    <a:lumMod val="50000"/>
                  </a:schemeClr>
                </a:solidFill>
                <a:latin typeface="Geist Black"/>
                <a:hlinkClick r:id="rId5">
                  <a:extLst>
                    <a:ext uri="{A12FA001-AC4F-418D-AE19-62706E023703}">
                      <ahyp:hlinkClr xmlns:ahyp="http://schemas.microsoft.com/office/drawing/2018/hyperlinkcolor" val="tx"/>
                    </a:ext>
                  </a:extLst>
                </a:hlinkClick>
              </a:rPr>
              <a:t>.</a:t>
            </a:r>
          </a:p>
          <a:p>
            <a:pPr marL="0" indent="0">
              <a:spcBef>
                <a:spcPct val="0"/>
              </a:spcBef>
              <a:buNone/>
            </a:pPr>
            <a:r>
              <a:rPr lang="nb-NO" sz="1000" dirty="0">
                <a:solidFill>
                  <a:schemeClr val="bg1">
                    <a:lumMod val="50000"/>
                  </a:schemeClr>
                </a:solidFill>
                <a:latin typeface="Geist Black"/>
              </a:rPr>
              <a:t>        </a:t>
            </a:r>
            <a:endParaRPr lang="nb-NO" sz="1000" dirty="0">
              <a:solidFill>
                <a:schemeClr val="bg1">
                  <a:lumMod val="50000"/>
                </a:schemeClr>
              </a:solidFill>
              <a:latin typeface="Geist Black"/>
              <a:hlinkClick r:id="rId5">
                <a:extLst>
                  <a:ext uri="{A12FA001-AC4F-418D-AE19-62706E023703}">
                    <ahyp:hlinkClr xmlns:ahyp="http://schemas.microsoft.com/office/drawing/2018/hyperlinkcolor" val="tx"/>
                  </a:ext>
                </a:extLst>
              </a:hlinkClick>
            </a:endParaRPr>
          </a:p>
        </p:txBody>
      </p:sp>
      <p:graphicFrame>
        <p:nvGraphicFramePr>
          <p:cNvPr id="9" name="Plassholder for innhold 4"/>
          <p:cNvGraphicFramePr>
            <a:graphicFrameLocks noGrp="1"/>
          </p:cNvGraphicFramePr>
          <p:nvPr>
            <p:ph sz="quarter" idx="4294967295"/>
            <p:extLst>
              <p:ext uri="{D42A27DB-BD31-4B8C-83A1-F6EECF244321}">
                <p14:modId xmlns:p14="http://schemas.microsoft.com/office/powerpoint/2010/main" val="2326427775"/>
              </p:ext>
            </p:extLst>
          </p:nvPr>
        </p:nvGraphicFramePr>
        <p:xfrm>
          <a:off x="324466" y="1189702"/>
          <a:ext cx="11502409" cy="4935795"/>
        </p:xfrm>
        <a:graphic>
          <a:graphicData uri="http://schemas.openxmlformats.org/drawingml/2006/chart">
            <c:chart xmlns:c="http://schemas.openxmlformats.org/drawingml/2006/chart" xmlns:r="http://schemas.openxmlformats.org/officeDocument/2006/relationships" r:id="rId6"/>
          </a:graphicData>
        </a:graphic>
      </p:graphicFrame>
      <p:sp>
        <p:nvSpPr>
          <p:cNvPr id="12" name="Tittel 1">
            <a:extLst>
              <a:ext uri="{FF2B5EF4-FFF2-40B4-BE49-F238E27FC236}">
                <a16:creationId xmlns:a16="http://schemas.microsoft.com/office/drawing/2014/main" id="{2B22FA45-0782-4CEC-9B79-298E60561E65}"/>
              </a:ext>
            </a:extLst>
          </p:cNvPr>
          <p:cNvSpPr>
            <a:spLocks noGrp="1"/>
          </p:cNvSpPr>
          <p:nvPr>
            <p:ph type="title"/>
          </p:nvPr>
        </p:nvSpPr>
        <p:spPr>
          <a:xfrm>
            <a:off x="324466" y="121537"/>
            <a:ext cx="11705664" cy="885824"/>
          </a:xfrm>
        </p:spPr>
        <p:txBody>
          <a:bodyPr/>
          <a:lstStyle/>
          <a:p>
            <a:r>
              <a:rPr lang="nb-NO" b="1" dirty="0">
                <a:solidFill>
                  <a:schemeClr val="tx2"/>
                </a:solidFill>
              </a:rPr>
              <a:t>Utviklingen for de største redaksjonelle mediene digitalt totalt</a:t>
            </a:r>
            <a:br>
              <a:rPr lang="nb-NO" b="1" dirty="0">
                <a:solidFill>
                  <a:srgbClr val="000000"/>
                </a:solidFill>
              </a:rPr>
            </a:br>
            <a:br>
              <a:rPr lang="nb-NO" b="1" dirty="0">
                <a:solidFill>
                  <a:srgbClr val="000000"/>
                </a:solidFill>
              </a:rPr>
            </a:br>
            <a:r>
              <a:rPr lang="nb-NO" sz="2000" dirty="0">
                <a:solidFill>
                  <a:schemeClr val="bg1">
                    <a:lumMod val="50000"/>
                  </a:schemeClr>
                </a:solidFill>
              </a:rPr>
              <a:t>Daglig dekning (tall i tusen)</a:t>
            </a:r>
            <a:endParaRPr lang="nb-NO" i="1" dirty="0">
              <a:solidFill>
                <a:schemeClr val="bg1">
                  <a:lumMod val="50000"/>
                </a:schemeClr>
              </a:solidFill>
            </a:endParaRPr>
          </a:p>
        </p:txBody>
      </p:sp>
      <p:sp>
        <p:nvSpPr>
          <p:cNvPr id="4" name="Slide Number Placeholder 3">
            <a:extLst>
              <a:ext uri="{FF2B5EF4-FFF2-40B4-BE49-F238E27FC236}">
                <a16:creationId xmlns:a16="http://schemas.microsoft.com/office/drawing/2014/main" id="{B305724D-CC79-D7E0-9E97-08F41205091A}"/>
              </a:ext>
            </a:extLst>
          </p:cNvPr>
          <p:cNvSpPr>
            <a:spLocks noGrp="1"/>
          </p:cNvSpPr>
          <p:nvPr>
            <p:ph type="sldNum" sz="quarter" idx="4"/>
          </p:nvPr>
        </p:nvSpPr>
        <p:spPr/>
        <p:txBody>
          <a:bodyPr/>
          <a:lstStyle/>
          <a:p>
            <a:fld id="{4034BEE3-566C-4068-A777-C3A4762E861B}" type="slidenum">
              <a:rPr lang="en-GB" smtClean="0"/>
              <a:pPr/>
              <a:t>4</a:t>
            </a:fld>
            <a:endParaRPr lang="en-GB" dirty="0"/>
          </a:p>
        </p:txBody>
      </p:sp>
    </p:spTree>
    <p:extLst>
      <p:ext uri="{BB962C8B-B14F-4D97-AF65-F5344CB8AC3E}">
        <p14:creationId xmlns:p14="http://schemas.microsoft.com/office/powerpoint/2010/main" val="247853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419100" y="103631"/>
            <a:ext cx="11772899" cy="754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latin typeface="Geist Black"/>
                <a:cs typeface="Arial" charset="0"/>
              </a:rPr>
              <a:t>Norges største nettsteder totalt digitalt </a:t>
            </a:r>
            <a:r>
              <a:rPr lang="nb-NO" sz="2800" b="1" dirty="0">
                <a:solidFill>
                  <a:schemeClr val="tx2"/>
                </a:solidFill>
                <a:highlight>
                  <a:srgbClr val="FFFFFF"/>
                </a:highlight>
                <a:latin typeface="Geist Black"/>
                <a:cs typeface="Arial" charset="0"/>
              </a:rPr>
              <a:t>(1) </a:t>
            </a:r>
          </a:p>
          <a:p>
            <a:pPr defTabSz="762000"/>
            <a:endParaRPr lang="nb-NO" sz="2000" dirty="0">
              <a:solidFill>
                <a:schemeClr val="bg1">
                  <a:lumMod val="50000"/>
                </a:schemeClr>
              </a:solidFill>
              <a:highlight>
                <a:srgbClr val="FFFFFF"/>
              </a:highlight>
              <a:latin typeface="Geist Black"/>
            </a:endParaRPr>
          </a:p>
          <a:p>
            <a:pPr defTabSz="762000"/>
            <a:r>
              <a:rPr lang="nb-NO" sz="2000" dirty="0">
                <a:solidFill>
                  <a:schemeClr val="bg1">
                    <a:lumMod val="50000"/>
                  </a:schemeClr>
                </a:solidFill>
                <a:highlight>
                  <a:srgbClr val="FFFFFF"/>
                </a:highlight>
                <a:latin typeface="Geist Black"/>
              </a:rPr>
              <a:t>Daglig dekning</a:t>
            </a:r>
            <a:endParaRPr lang="nb-NO" sz="2000" dirty="0">
              <a:solidFill>
                <a:srgbClr val="000000"/>
              </a:solidFill>
              <a:highlight>
                <a:srgbClr val="FFFFFF"/>
              </a:highlight>
              <a:latin typeface="Geist Black"/>
              <a:cs typeface="Arial" charset="0"/>
            </a:endParaRPr>
          </a:p>
        </p:txBody>
      </p:sp>
      <p:graphicFrame>
        <p:nvGraphicFramePr>
          <p:cNvPr id="10" name="Objekt 3">
            <a:hlinkClick r:id="" action="ppaction://ole?verb=0"/>
          </p:cNvPr>
          <p:cNvGraphicFramePr>
            <a:graphicFrameLocks/>
          </p:cNvGraphicFramePr>
          <p:nvPr>
            <p:extLst>
              <p:ext uri="{D42A27DB-BD31-4B8C-83A1-F6EECF244321}">
                <p14:modId xmlns:p14="http://schemas.microsoft.com/office/powerpoint/2010/main" val="1947626492"/>
              </p:ext>
            </p:extLst>
          </p:nvPr>
        </p:nvGraphicFramePr>
        <p:xfrm>
          <a:off x="242276" y="1140902"/>
          <a:ext cx="11718075" cy="5012149"/>
        </p:xfrm>
        <a:graphic>
          <a:graphicData uri="http://schemas.openxmlformats.org/drawingml/2006/chart">
            <c:chart xmlns:c="http://schemas.openxmlformats.org/drawingml/2006/chart" xmlns:r="http://schemas.openxmlformats.org/officeDocument/2006/relationships" r:id="rId4"/>
          </a:graphicData>
        </a:graphic>
      </p:graphicFrame>
      <p:sp>
        <p:nvSpPr>
          <p:cNvPr id="7" name="TekstSylinder 6"/>
          <p:cNvSpPr txBox="1"/>
          <p:nvPr/>
        </p:nvSpPr>
        <p:spPr>
          <a:xfrm>
            <a:off x="10348649" y="5482068"/>
            <a:ext cx="1210588" cy="307777"/>
          </a:xfrm>
          <a:prstGeom prst="rect">
            <a:avLst/>
          </a:prstGeom>
          <a:noFill/>
        </p:spPr>
        <p:txBody>
          <a:bodyPr wrap="none">
            <a:spAutoFit/>
          </a:bodyPr>
          <a:lstStyle/>
          <a:p>
            <a:pPr>
              <a:defRPr/>
            </a:pPr>
            <a:r>
              <a:rPr lang="nb-NO" sz="1400" dirty="0">
                <a:cs typeface="Arial" pitchFamily="34" charset="0"/>
              </a:rPr>
              <a:t>Antall i tusen</a:t>
            </a:r>
          </a:p>
        </p:txBody>
      </p:sp>
      <p:pic>
        <p:nvPicPr>
          <p:cNvPr id="8" name="Picture 7">
            <a:extLst>
              <a:ext uri="{FF2B5EF4-FFF2-40B4-BE49-F238E27FC236}">
                <a16:creationId xmlns:a16="http://schemas.microsoft.com/office/drawing/2014/main" id="{D94892C9-84BD-4DBA-AE18-229CF9A1A05E}"/>
              </a:ext>
            </a:extLst>
          </p:cNvPr>
          <p:cNvPicPr>
            <a:picLocks noChangeAspect="1"/>
          </p:cNvPicPr>
          <p:nvPr/>
        </p:nvPicPr>
        <p:blipFill>
          <a:blip r:embed="rId5"/>
          <a:stretch>
            <a:fillRect/>
          </a:stretch>
        </p:blipFill>
        <p:spPr>
          <a:xfrm>
            <a:off x="10783101" y="6166744"/>
            <a:ext cx="672713" cy="685877"/>
          </a:xfrm>
          <a:prstGeom prst="rect">
            <a:avLst/>
          </a:prstGeom>
        </p:spPr>
      </p:pic>
      <p:pic>
        <p:nvPicPr>
          <p:cNvPr id="9" name="Picture 2" descr="Bilderesultat for pc ikon">
            <a:extLst>
              <a:ext uri="{FF2B5EF4-FFF2-40B4-BE49-F238E27FC236}">
                <a16:creationId xmlns:a16="http://schemas.microsoft.com/office/drawing/2014/main" id="{2CE15B08-5D42-4BA5-BB06-2D671975C58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6799" b="27592"/>
          <a:stretch/>
        </p:blipFill>
        <p:spPr bwMode="auto">
          <a:xfrm>
            <a:off x="10926476" y="42562"/>
            <a:ext cx="1265523" cy="81541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4CA10144-25B4-AC5E-F5B2-BA5FF0A50C92}"/>
              </a:ext>
            </a:extLst>
          </p:cNvPr>
          <p:cNvSpPr>
            <a:spLocks noGrp="1"/>
          </p:cNvSpPr>
          <p:nvPr>
            <p:ph type="sldNum" sz="quarter" idx="10"/>
          </p:nvPr>
        </p:nvSpPr>
        <p:spPr/>
        <p:txBody>
          <a:bodyPr/>
          <a:lstStyle/>
          <a:p>
            <a:fld id="{4034BEE3-566C-4068-A777-C3A4762E861B}" type="slidenum">
              <a:rPr lang="en-GB" smtClean="0"/>
              <a:pPr/>
              <a:t>5</a:t>
            </a:fld>
            <a:endParaRPr lang="en-GB" dirty="0"/>
          </a:p>
        </p:txBody>
      </p:sp>
      <p:sp>
        <p:nvSpPr>
          <p:cNvPr id="2" name="Plassholder for tekst 10">
            <a:extLst>
              <a:ext uri="{FF2B5EF4-FFF2-40B4-BE49-F238E27FC236}">
                <a16:creationId xmlns:a16="http://schemas.microsoft.com/office/drawing/2014/main" id="{C6EA7D31-CB01-AC30-8EAF-31FE9622A649}"/>
              </a:ext>
            </a:extLst>
          </p:cNvPr>
          <p:cNvSpPr txBox="1">
            <a:spLocks/>
          </p:cNvSpPr>
          <p:nvPr>
            <p:custDataLst>
              <p:tags r:id="rId1"/>
            </p:custDataLst>
          </p:nvPr>
        </p:nvSpPr>
        <p:spPr>
          <a:xfrm>
            <a:off x="2073561" y="6493829"/>
            <a:ext cx="9425961"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Norsk Gallup Forbruker &amp; Media (Galileo, 12 år+</a:t>
            </a:r>
            <a:r>
              <a:rPr lang="nb-NO" sz="1000" dirty="0">
                <a:solidFill>
                  <a:schemeClr val="bg1">
                    <a:lumMod val="50000"/>
                  </a:schemeClr>
                </a:solidFill>
                <a:highlight>
                  <a:srgbClr val="FFFFFF"/>
                </a:highlight>
                <a:latin typeface="Geist Black"/>
              </a:rPr>
              <a:t>). eAviser inngår for avisene.</a:t>
            </a:r>
          </a:p>
          <a:p>
            <a:pPr marL="0" indent="0">
              <a:spcBef>
                <a:spcPct val="0"/>
              </a:spcBef>
              <a:buNone/>
            </a:pPr>
            <a:r>
              <a:rPr lang="nb-NO" sz="1000" dirty="0">
                <a:solidFill>
                  <a:schemeClr val="bg1">
                    <a:lumMod val="50000"/>
                  </a:schemeClr>
                </a:solidFill>
                <a:latin typeface="Geist Black"/>
              </a:rPr>
              <a:t>        </a:t>
            </a:r>
            <a:endParaRPr lang="nb-NO" sz="1000" dirty="0">
              <a:solidFill>
                <a:schemeClr val="bg1">
                  <a:lumMod val="50000"/>
                </a:schemeClr>
              </a:solidFill>
              <a:latin typeface="Geist Black"/>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484473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77554" y="164695"/>
            <a:ext cx="11836892" cy="63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latin typeface="Geist Black"/>
                <a:cs typeface="Arial" charset="0"/>
              </a:rPr>
              <a:t>Norges største nettsteder totalt digitalt </a:t>
            </a:r>
            <a:r>
              <a:rPr lang="nb-NO" sz="2800" b="1" dirty="0">
                <a:solidFill>
                  <a:schemeClr val="tx2"/>
                </a:solidFill>
                <a:highlight>
                  <a:srgbClr val="FFFFFF"/>
                </a:highlight>
                <a:latin typeface="Geist Black"/>
                <a:cs typeface="Arial" charset="0"/>
              </a:rPr>
              <a:t>(2) </a:t>
            </a:r>
          </a:p>
          <a:p>
            <a:pPr defTabSz="762000"/>
            <a:endParaRPr lang="nb-NO" sz="2000" dirty="0">
              <a:solidFill>
                <a:schemeClr val="bg1">
                  <a:lumMod val="50000"/>
                </a:schemeClr>
              </a:solidFill>
              <a:highlight>
                <a:srgbClr val="FFFFFF"/>
              </a:highlight>
              <a:latin typeface="Geist Black"/>
            </a:endParaRPr>
          </a:p>
          <a:p>
            <a:pPr defTabSz="762000"/>
            <a:r>
              <a:rPr lang="nb-NO" sz="2000" dirty="0">
                <a:solidFill>
                  <a:schemeClr val="bg1">
                    <a:lumMod val="50000"/>
                  </a:schemeClr>
                </a:solidFill>
                <a:highlight>
                  <a:srgbClr val="FFFFFF"/>
                </a:highlight>
                <a:latin typeface="Geist Black"/>
              </a:rPr>
              <a:t>Daglig dekning</a:t>
            </a:r>
            <a:endParaRPr lang="nb-NO" sz="2000" dirty="0">
              <a:solidFill>
                <a:srgbClr val="000000"/>
              </a:solidFill>
              <a:highlight>
                <a:srgbClr val="FFFFFF"/>
              </a:highlight>
              <a:latin typeface="Geist Black"/>
              <a:cs typeface="Arial" charset="0"/>
            </a:endParaRPr>
          </a:p>
        </p:txBody>
      </p:sp>
      <p:sp>
        <p:nvSpPr>
          <p:cNvPr id="7" name="TekstSylinder 6"/>
          <p:cNvSpPr txBox="1"/>
          <p:nvPr/>
        </p:nvSpPr>
        <p:spPr>
          <a:xfrm>
            <a:off x="10348649" y="5482068"/>
            <a:ext cx="1210588" cy="307777"/>
          </a:xfrm>
          <a:prstGeom prst="rect">
            <a:avLst/>
          </a:prstGeom>
          <a:noFill/>
        </p:spPr>
        <p:txBody>
          <a:bodyPr wrap="none">
            <a:spAutoFit/>
          </a:bodyPr>
          <a:lstStyle/>
          <a:p>
            <a:pPr>
              <a:defRPr/>
            </a:pPr>
            <a:r>
              <a:rPr lang="nb-NO" sz="1400" dirty="0">
                <a:cs typeface="Arial" pitchFamily="34" charset="0"/>
              </a:rPr>
              <a:t>Antall i tusen</a:t>
            </a:r>
          </a:p>
        </p:txBody>
      </p:sp>
      <p:pic>
        <p:nvPicPr>
          <p:cNvPr id="8" name="Picture 7">
            <a:extLst>
              <a:ext uri="{FF2B5EF4-FFF2-40B4-BE49-F238E27FC236}">
                <a16:creationId xmlns:a16="http://schemas.microsoft.com/office/drawing/2014/main" id="{D94892C9-84BD-4DBA-AE18-229CF9A1A05E}"/>
              </a:ext>
            </a:extLst>
          </p:cNvPr>
          <p:cNvPicPr>
            <a:picLocks noChangeAspect="1"/>
          </p:cNvPicPr>
          <p:nvPr/>
        </p:nvPicPr>
        <p:blipFill>
          <a:blip r:embed="rId4"/>
          <a:stretch>
            <a:fillRect/>
          </a:stretch>
        </p:blipFill>
        <p:spPr>
          <a:xfrm>
            <a:off x="10783101" y="6166744"/>
            <a:ext cx="672713" cy="685877"/>
          </a:xfrm>
          <a:prstGeom prst="rect">
            <a:avLst/>
          </a:prstGeom>
        </p:spPr>
      </p:pic>
      <p:pic>
        <p:nvPicPr>
          <p:cNvPr id="9" name="Picture 2" descr="Bilderesultat for pc ikon">
            <a:extLst>
              <a:ext uri="{FF2B5EF4-FFF2-40B4-BE49-F238E27FC236}">
                <a16:creationId xmlns:a16="http://schemas.microsoft.com/office/drawing/2014/main" id="{2CE15B08-5D42-4BA5-BB06-2D671975C58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799" b="27592"/>
          <a:stretch/>
        </p:blipFill>
        <p:spPr bwMode="auto">
          <a:xfrm>
            <a:off x="10926476" y="42562"/>
            <a:ext cx="1265523" cy="8154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Objekt 3">
            <a:hlinkClick r:id="" action="ppaction://ole?verb=0"/>
            <a:extLst>
              <a:ext uri="{FF2B5EF4-FFF2-40B4-BE49-F238E27FC236}">
                <a16:creationId xmlns:a16="http://schemas.microsoft.com/office/drawing/2014/main" id="{69AA4400-80CB-0E7F-2EBB-084C7A191545}"/>
              </a:ext>
            </a:extLst>
          </p:cNvPr>
          <p:cNvGraphicFramePr>
            <a:graphicFrameLocks/>
          </p:cNvGraphicFramePr>
          <p:nvPr>
            <p:extLst>
              <p:ext uri="{D42A27DB-BD31-4B8C-83A1-F6EECF244321}">
                <p14:modId xmlns:p14="http://schemas.microsoft.com/office/powerpoint/2010/main" val="2441717819"/>
              </p:ext>
            </p:extLst>
          </p:nvPr>
        </p:nvGraphicFramePr>
        <p:xfrm>
          <a:off x="242276" y="1140902"/>
          <a:ext cx="11718075" cy="5012149"/>
        </p:xfrm>
        <a:graphic>
          <a:graphicData uri="http://schemas.openxmlformats.org/drawingml/2006/chart">
            <c:chart xmlns:c="http://schemas.openxmlformats.org/drawingml/2006/chart" xmlns:r="http://schemas.openxmlformats.org/officeDocument/2006/relationships" r:id="rId6"/>
          </a:graphicData>
        </a:graphic>
      </p:graphicFrame>
      <p:sp>
        <p:nvSpPr>
          <p:cNvPr id="6" name="Slide Number Placeholder 5">
            <a:extLst>
              <a:ext uri="{FF2B5EF4-FFF2-40B4-BE49-F238E27FC236}">
                <a16:creationId xmlns:a16="http://schemas.microsoft.com/office/drawing/2014/main" id="{2211B213-8B74-219C-6897-F1056F1D7A84}"/>
              </a:ext>
            </a:extLst>
          </p:cNvPr>
          <p:cNvSpPr>
            <a:spLocks noGrp="1"/>
          </p:cNvSpPr>
          <p:nvPr>
            <p:ph type="sldNum" sz="quarter" idx="10"/>
          </p:nvPr>
        </p:nvSpPr>
        <p:spPr/>
        <p:txBody>
          <a:bodyPr/>
          <a:lstStyle/>
          <a:p>
            <a:fld id="{4034BEE3-566C-4068-A777-C3A4762E861B}" type="slidenum">
              <a:rPr lang="en-GB" smtClean="0"/>
              <a:pPr/>
              <a:t>6</a:t>
            </a:fld>
            <a:endParaRPr lang="en-GB" dirty="0"/>
          </a:p>
        </p:txBody>
      </p:sp>
      <p:sp>
        <p:nvSpPr>
          <p:cNvPr id="3" name="Plassholder for tekst 10">
            <a:extLst>
              <a:ext uri="{FF2B5EF4-FFF2-40B4-BE49-F238E27FC236}">
                <a16:creationId xmlns:a16="http://schemas.microsoft.com/office/drawing/2014/main" id="{4555516D-F34B-2186-1C9D-34317F95D1F5}"/>
              </a:ext>
            </a:extLst>
          </p:cNvPr>
          <p:cNvSpPr txBox="1">
            <a:spLocks/>
          </p:cNvSpPr>
          <p:nvPr>
            <p:custDataLst>
              <p:tags r:id="rId1"/>
            </p:custDataLst>
          </p:nvPr>
        </p:nvSpPr>
        <p:spPr>
          <a:xfrm>
            <a:off x="2073561" y="6493829"/>
            <a:ext cx="9425961"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Norsk Gallup Forbruker &amp; Media (Galileo, 12 år+</a:t>
            </a:r>
            <a:r>
              <a:rPr lang="nb-NO" sz="1000" dirty="0">
                <a:solidFill>
                  <a:schemeClr val="bg1">
                    <a:lumMod val="50000"/>
                  </a:schemeClr>
                </a:solidFill>
                <a:highlight>
                  <a:srgbClr val="FFFFFF"/>
                </a:highlight>
                <a:latin typeface="Geist Black"/>
              </a:rPr>
              <a:t>). eAviser inngår for avisene.</a:t>
            </a:r>
          </a:p>
          <a:p>
            <a:pPr marL="0" indent="0">
              <a:spcBef>
                <a:spcPct val="0"/>
              </a:spcBef>
              <a:buNone/>
            </a:pPr>
            <a:r>
              <a:rPr lang="nb-NO" sz="1000" dirty="0">
                <a:solidFill>
                  <a:schemeClr val="bg1">
                    <a:lumMod val="50000"/>
                  </a:schemeClr>
                </a:solidFill>
                <a:latin typeface="Geist Black"/>
              </a:rPr>
              <a:t>        </a:t>
            </a:r>
            <a:endParaRPr lang="nb-NO" sz="1000" dirty="0">
              <a:solidFill>
                <a:schemeClr val="bg1">
                  <a:lumMod val="50000"/>
                </a:schemeClr>
              </a:solidFill>
              <a:latin typeface="Geist Black"/>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60759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10261949" y="5409321"/>
            <a:ext cx="1210588" cy="307777"/>
          </a:xfrm>
          <a:prstGeom prst="rect">
            <a:avLst/>
          </a:prstGeom>
          <a:noFill/>
        </p:spPr>
        <p:txBody>
          <a:bodyPr wrap="none">
            <a:spAutoFit/>
          </a:bodyPr>
          <a:lstStyle/>
          <a:p>
            <a:pPr>
              <a:defRPr/>
            </a:pPr>
            <a:r>
              <a:rPr lang="nb-NO" sz="1400" dirty="0">
                <a:cs typeface="Arial" pitchFamily="34" charset="0"/>
              </a:rPr>
              <a:t>Antall i tusen</a:t>
            </a:r>
          </a:p>
        </p:txBody>
      </p:sp>
      <p:sp>
        <p:nvSpPr>
          <p:cNvPr id="11" name="Plassholder for tekst 10">
            <a:extLst>
              <a:ext uri="{FF2B5EF4-FFF2-40B4-BE49-F238E27FC236}">
                <a16:creationId xmlns:a16="http://schemas.microsoft.com/office/drawing/2014/main" id="{07557211-7AB3-4F6E-8F0C-ADDBB9A29EEC}"/>
              </a:ext>
            </a:extLst>
          </p:cNvPr>
          <p:cNvSpPr txBox="1">
            <a:spLocks/>
          </p:cNvSpPr>
          <p:nvPr>
            <p:custDataLst>
              <p:tags r:id="rId1"/>
            </p:custDataLst>
          </p:nvPr>
        </p:nvSpPr>
        <p:spPr>
          <a:xfrm>
            <a:off x="2088572" y="6506641"/>
            <a:ext cx="8173377"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highlight>
                  <a:srgbClr val="FFFFFF"/>
                </a:highlight>
                <a:latin typeface="Geist Black"/>
              </a:rPr>
              <a:t>Kilde</a:t>
            </a:r>
            <a:r>
              <a:rPr lang="nb-NO" sz="1000" dirty="0">
                <a:solidFill>
                  <a:schemeClr val="bg1">
                    <a:lumMod val="50000"/>
                  </a:schemeClr>
                </a:solidFill>
                <a:highlight>
                  <a:srgbClr val="FFFFFF"/>
                </a:highlight>
                <a:latin typeface="Geist Black"/>
              </a:rPr>
              <a:t>:  	Norsk Gallup Forbruker &amp; Media (Galileo, 12 år+). </a:t>
            </a:r>
            <a:r>
              <a:rPr lang="nb-NO" sz="1000" dirty="0">
                <a:solidFill>
                  <a:schemeClr val="bg1">
                    <a:lumMod val="50000"/>
                  </a:schemeClr>
                </a:solidFill>
                <a:highlight>
                  <a:srgbClr val="FFFFFF"/>
                </a:highlight>
                <a:latin typeface="Geist Black"/>
                <a:hlinkClick r:id="rId4">
                  <a:extLst>
                    <a:ext uri="{A12FA001-AC4F-418D-AE19-62706E023703}">
                      <ahyp:hlinkClr xmlns:ahyp="http://schemas.microsoft.com/office/drawing/2018/hyperlinkcolor" val="tx"/>
                    </a:ext>
                  </a:extLst>
                </a:hlinkClick>
              </a:rPr>
              <a:t>Samkjøringsdefinisjoner</a:t>
            </a:r>
            <a:r>
              <a:rPr lang="nb-NO" sz="1000" dirty="0">
                <a:solidFill>
                  <a:schemeClr val="bg1">
                    <a:lumMod val="50000"/>
                  </a:schemeClr>
                </a:solidFill>
                <a:highlight>
                  <a:srgbClr val="FFFFFF"/>
                </a:highlight>
                <a:latin typeface="Geist Black"/>
              </a:rPr>
              <a:t> ligger på </a:t>
            </a:r>
            <a:r>
              <a:rPr lang="nb-NO" sz="1000" dirty="0">
                <a:solidFill>
                  <a:schemeClr val="bg1">
                    <a:lumMod val="50000"/>
                  </a:schemeClr>
                </a:solidFill>
                <a:highlight>
                  <a:srgbClr val="FFFFFF"/>
                </a:highlight>
                <a:latin typeface="Geist Black"/>
                <a:hlinkClick r:id="rId5">
                  <a:extLst>
                    <a:ext uri="{A12FA001-AC4F-418D-AE19-62706E023703}">
                      <ahyp:hlinkClr xmlns:ahyp="http://schemas.microsoft.com/office/drawing/2018/hyperlinkcolor" val="tx"/>
                    </a:ext>
                  </a:extLst>
                </a:hlinkClick>
              </a:rPr>
              <a:t>medietall.no. </a:t>
            </a:r>
            <a:r>
              <a:rPr lang="nb-NO" sz="1000" dirty="0">
                <a:solidFill>
                  <a:schemeClr val="bg1">
                    <a:lumMod val="50000"/>
                  </a:schemeClr>
                </a:solidFill>
                <a:highlight>
                  <a:srgbClr val="FFFFFF"/>
                </a:highlight>
                <a:latin typeface="Geist Black"/>
              </a:rPr>
              <a:t>eAviser inngår for avisene. </a:t>
            </a:r>
          </a:p>
          <a:p>
            <a:pPr marL="0" indent="0">
              <a:spcBef>
                <a:spcPct val="0"/>
              </a:spcBef>
              <a:buNone/>
            </a:pPr>
            <a:r>
              <a:rPr lang="nb-NO" sz="1000" dirty="0">
                <a:solidFill>
                  <a:schemeClr val="bg1">
                    <a:lumMod val="50000"/>
                  </a:schemeClr>
                </a:solidFill>
                <a:highlight>
                  <a:srgbClr val="FFFFFF"/>
                </a:highlight>
                <a:latin typeface="Geist Black"/>
              </a:rPr>
              <a:t>	Noen av samkjøringene kan ha endret definisjoner. </a:t>
            </a:r>
            <a:r>
              <a:rPr lang="nb-NO" sz="1000" dirty="0">
                <a:solidFill>
                  <a:schemeClr val="bg1">
                    <a:lumMod val="50000"/>
                  </a:schemeClr>
                </a:solidFill>
                <a:latin typeface="Geist Black"/>
              </a:rPr>
              <a:t>E24 er inkludert i Storby fra 26/1-basen.</a:t>
            </a:r>
          </a:p>
          <a:p>
            <a:pPr marL="0" indent="0">
              <a:spcBef>
                <a:spcPct val="0"/>
              </a:spcBef>
              <a:buNone/>
            </a:pPr>
            <a:r>
              <a:rPr lang="nb-NO" sz="1000" dirty="0">
                <a:solidFill>
                  <a:schemeClr val="bg1">
                    <a:lumMod val="50000"/>
                  </a:schemeClr>
                </a:solidFill>
                <a:highlight>
                  <a:srgbClr val="FFFFFF"/>
                </a:highlight>
                <a:latin typeface="Geist Black"/>
              </a:rPr>
              <a:t> </a:t>
            </a:r>
          </a:p>
        </p:txBody>
      </p:sp>
      <p:pic>
        <p:nvPicPr>
          <p:cNvPr id="8" name="Picture 7">
            <a:extLst>
              <a:ext uri="{FF2B5EF4-FFF2-40B4-BE49-F238E27FC236}">
                <a16:creationId xmlns:a16="http://schemas.microsoft.com/office/drawing/2014/main" id="{D94892C9-84BD-4DBA-AE18-229CF9A1A05E}"/>
              </a:ext>
            </a:extLst>
          </p:cNvPr>
          <p:cNvPicPr>
            <a:picLocks noChangeAspect="1"/>
          </p:cNvPicPr>
          <p:nvPr/>
        </p:nvPicPr>
        <p:blipFill>
          <a:blip r:embed="rId6"/>
          <a:stretch>
            <a:fillRect/>
          </a:stretch>
        </p:blipFill>
        <p:spPr>
          <a:xfrm>
            <a:off x="10783101" y="6166744"/>
            <a:ext cx="672713" cy="685877"/>
          </a:xfrm>
          <a:prstGeom prst="rect">
            <a:avLst/>
          </a:prstGeom>
        </p:spPr>
      </p:pic>
      <p:pic>
        <p:nvPicPr>
          <p:cNvPr id="9" name="Picture 2" descr="Bilderesultat for pc ikon">
            <a:extLst>
              <a:ext uri="{FF2B5EF4-FFF2-40B4-BE49-F238E27FC236}">
                <a16:creationId xmlns:a16="http://schemas.microsoft.com/office/drawing/2014/main" id="{2CE15B08-5D42-4BA5-BB06-2D671975C58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799" b="27592"/>
          <a:stretch/>
        </p:blipFill>
        <p:spPr bwMode="auto">
          <a:xfrm>
            <a:off x="10839776" y="0"/>
            <a:ext cx="1265523" cy="8154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AAD7F8F-2664-4F95-9364-455143916D9E}"/>
              </a:ext>
            </a:extLst>
          </p:cNvPr>
          <p:cNvSpPr>
            <a:spLocks noChangeArrowheads="1"/>
          </p:cNvSpPr>
          <p:nvPr/>
        </p:nvSpPr>
        <p:spPr bwMode="auto">
          <a:xfrm>
            <a:off x="360605" y="98250"/>
            <a:ext cx="11831395" cy="68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latin typeface="Geist Black"/>
                <a:cs typeface="Arial" charset="0"/>
              </a:rPr>
              <a:t>Norges største samkjøringer (papir og digitalt)</a:t>
            </a:r>
          </a:p>
        </p:txBody>
      </p:sp>
      <p:graphicFrame>
        <p:nvGraphicFramePr>
          <p:cNvPr id="2" name="Objekt 3">
            <a:hlinkClick r:id="" action="ppaction://ole?verb=0"/>
            <a:extLst>
              <a:ext uri="{FF2B5EF4-FFF2-40B4-BE49-F238E27FC236}">
                <a16:creationId xmlns:a16="http://schemas.microsoft.com/office/drawing/2014/main" id="{52BBA8BF-8646-A2B8-706A-97DE89359ECB}"/>
              </a:ext>
            </a:extLst>
          </p:cNvPr>
          <p:cNvGraphicFramePr>
            <a:graphicFrameLocks/>
          </p:cNvGraphicFramePr>
          <p:nvPr>
            <p:extLst>
              <p:ext uri="{D42A27DB-BD31-4B8C-83A1-F6EECF244321}">
                <p14:modId xmlns:p14="http://schemas.microsoft.com/office/powerpoint/2010/main" val="659372661"/>
              </p:ext>
            </p:extLst>
          </p:nvPr>
        </p:nvGraphicFramePr>
        <p:xfrm>
          <a:off x="179110" y="1140902"/>
          <a:ext cx="11781242" cy="5012149"/>
        </p:xfrm>
        <a:graphic>
          <a:graphicData uri="http://schemas.openxmlformats.org/drawingml/2006/chart">
            <c:chart xmlns:c="http://schemas.openxmlformats.org/drawingml/2006/chart" xmlns:r="http://schemas.openxmlformats.org/officeDocument/2006/relationships" r:id="rId8"/>
          </a:graphicData>
        </a:graphic>
      </p:graphicFrame>
      <p:sp>
        <p:nvSpPr>
          <p:cNvPr id="5" name="Slide Number Placeholder 4">
            <a:extLst>
              <a:ext uri="{FF2B5EF4-FFF2-40B4-BE49-F238E27FC236}">
                <a16:creationId xmlns:a16="http://schemas.microsoft.com/office/drawing/2014/main" id="{24F43EEC-FA43-9634-46FF-9411EF4CD736}"/>
              </a:ext>
            </a:extLst>
          </p:cNvPr>
          <p:cNvSpPr>
            <a:spLocks noGrp="1"/>
          </p:cNvSpPr>
          <p:nvPr>
            <p:ph type="sldNum" sz="quarter" idx="10"/>
          </p:nvPr>
        </p:nvSpPr>
        <p:spPr/>
        <p:txBody>
          <a:bodyPr/>
          <a:lstStyle/>
          <a:p>
            <a:fld id="{4034BEE3-566C-4068-A777-C3A4762E861B}" type="slidenum">
              <a:rPr lang="en-GB" smtClean="0"/>
              <a:pPr/>
              <a:t>7</a:t>
            </a:fld>
            <a:endParaRPr lang="en-GB" dirty="0"/>
          </a:p>
        </p:txBody>
      </p:sp>
    </p:spTree>
    <p:extLst>
      <p:ext uri="{BB962C8B-B14F-4D97-AF65-F5344CB8AC3E}">
        <p14:creationId xmlns:p14="http://schemas.microsoft.com/office/powerpoint/2010/main" val="4068356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ssholder for innhold 4">
            <a:extLst>
              <a:ext uri="{FF2B5EF4-FFF2-40B4-BE49-F238E27FC236}">
                <a16:creationId xmlns:a16="http://schemas.microsoft.com/office/drawing/2014/main" id="{C4F5566A-B9EB-40FD-92CF-9ADFF115D17D}"/>
              </a:ext>
            </a:extLst>
          </p:cNvPr>
          <p:cNvGraphicFramePr>
            <a:graphicFrameLocks/>
          </p:cNvGraphicFramePr>
          <p:nvPr>
            <p:extLst>
              <p:ext uri="{D42A27DB-BD31-4B8C-83A1-F6EECF244321}">
                <p14:modId xmlns:p14="http://schemas.microsoft.com/office/powerpoint/2010/main" val="1068429901"/>
              </p:ext>
            </p:extLst>
          </p:nvPr>
        </p:nvGraphicFramePr>
        <p:xfrm>
          <a:off x="324466" y="1189702"/>
          <a:ext cx="11502409" cy="4935795"/>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Sylinder 7">
            <a:extLst>
              <a:ext uri="{FF2B5EF4-FFF2-40B4-BE49-F238E27FC236}">
                <a16:creationId xmlns:a16="http://schemas.microsoft.com/office/drawing/2014/main" id="{7B67D9FB-D639-4B06-9B2E-13962B6598EB}"/>
              </a:ext>
            </a:extLst>
          </p:cNvPr>
          <p:cNvSpPr txBox="1"/>
          <p:nvPr/>
        </p:nvSpPr>
        <p:spPr>
          <a:xfrm>
            <a:off x="505654" y="2473697"/>
            <a:ext cx="959464" cy="307777"/>
          </a:xfrm>
          <a:prstGeom prst="rect">
            <a:avLst/>
          </a:prstGeom>
          <a:noFill/>
        </p:spPr>
        <p:txBody>
          <a:bodyPr wrap="square">
            <a:spAutoFit/>
          </a:bodyPr>
          <a:lstStyle/>
          <a:p>
            <a:pPr>
              <a:defRPr/>
            </a:pPr>
            <a:r>
              <a:rPr lang="nb-NO" sz="1400" dirty="0">
                <a:solidFill>
                  <a:schemeClr val="bg1">
                    <a:lumMod val="50000"/>
                  </a:schemeClr>
                </a:solidFill>
                <a:cs typeface="Arial" pitchFamily="34" charset="0"/>
              </a:rPr>
              <a:t>Prosent</a:t>
            </a:r>
          </a:p>
        </p:txBody>
      </p:sp>
      <p:sp>
        <p:nvSpPr>
          <p:cNvPr id="8" name="Rectangle 7">
            <a:extLst>
              <a:ext uri="{FF2B5EF4-FFF2-40B4-BE49-F238E27FC236}">
                <a16:creationId xmlns:a16="http://schemas.microsoft.com/office/drawing/2014/main" id="{169655B7-A204-4829-8434-E69A417C3289}"/>
              </a:ext>
            </a:extLst>
          </p:cNvPr>
          <p:cNvSpPr>
            <a:spLocks noChangeArrowheads="1"/>
          </p:cNvSpPr>
          <p:nvPr/>
        </p:nvSpPr>
        <p:spPr bwMode="auto">
          <a:xfrm>
            <a:off x="324466" y="211207"/>
            <a:ext cx="12166044" cy="69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762000"/>
            <a:r>
              <a:rPr lang="nb-NO" sz="2800" b="1" dirty="0">
                <a:solidFill>
                  <a:schemeClr val="tx2"/>
                </a:solidFill>
                <a:latin typeface="Geist Black"/>
                <a:cs typeface="Arial" charset="0"/>
              </a:rPr>
              <a:t>Mobil styrker posisjonen fra 2021 </a:t>
            </a:r>
          </a:p>
          <a:p>
            <a:pPr defTabSz="762000"/>
            <a:endParaRPr lang="nb-NO" sz="2000" b="1" dirty="0">
              <a:solidFill>
                <a:srgbClr val="000000"/>
              </a:solidFill>
              <a:latin typeface="Geist Black"/>
              <a:cs typeface="Arial" charset="0"/>
            </a:endParaRPr>
          </a:p>
          <a:p>
            <a:pPr defTabSz="762000"/>
            <a:r>
              <a:rPr lang="nb-NO" sz="2000" dirty="0">
                <a:solidFill>
                  <a:schemeClr val="bg1">
                    <a:lumMod val="65000"/>
                  </a:schemeClr>
                </a:solidFill>
                <a:latin typeface="Geist Black"/>
              </a:rPr>
              <a:t>Andel brukere fordelt på ulike plattformer</a:t>
            </a:r>
            <a:endParaRPr lang="nb-NO" sz="2000" dirty="0">
              <a:solidFill>
                <a:schemeClr val="bg1">
                  <a:lumMod val="65000"/>
                </a:schemeClr>
              </a:solidFill>
              <a:latin typeface="Geist Black"/>
              <a:cs typeface="Arial" charset="0"/>
            </a:endParaRPr>
          </a:p>
        </p:txBody>
      </p:sp>
      <p:sp>
        <p:nvSpPr>
          <p:cNvPr id="10" name="Plassholder for tekst 10">
            <a:extLst>
              <a:ext uri="{FF2B5EF4-FFF2-40B4-BE49-F238E27FC236}">
                <a16:creationId xmlns:a16="http://schemas.microsoft.com/office/drawing/2014/main" id="{D3E7B53D-0210-40A1-8ABA-8C0E7F68DAA1}"/>
              </a:ext>
            </a:extLst>
          </p:cNvPr>
          <p:cNvSpPr txBox="1">
            <a:spLocks/>
          </p:cNvSpPr>
          <p:nvPr>
            <p:custDataLst>
              <p:tags r:id="rId1"/>
            </p:custDataLst>
          </p:nvPr>
        </p:nvSpPr>
        <p:spPr>
          <a:xfrm>
            <a:off x="2091725" y="6494914"/>
            <a:ext cx="8235615" cy="37772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MBL. Andel brukere fordelt på ulike plattformer.</a:t>
            </a:r>
            <a:r>
              <a:rPr lang="nb-NO" sz="1000" b="1" dirty="0">
                <a:solidFill>
                  <a:schemeClr val="bg1">
                    <a:lumMod val="50000"/>
                  </a:schemeClr>
                </a:solidFill>
                <a:latin typeface="Geist Black"/>
              </a:rPr>
              <a:t> </a:t>
            </a:r>
          </a:p>
          <a:p>
            <a:pPr marL="0" indent="0">
              <a:spcBef>
                <a:spcPct val="0"/>
              </a:spcBef>
              <a:buNone/>
            </a:pPr>
            <a:r>
              <a:rPr lang="nb-NO" sz="1000" b="1" baseline="0" dirty="0">
                <a:solidFill>
                  <a:schemeClr val="bg1">
                    <a:lumMod val="50000"/>
                  </a:schemeClr>
                </a:solidFill>
                <a:latin typeface="Geist Black"/>
              </a:rPr>
              <a:t>          </a:t>
            </a:r>
            <a:r>
              <a:rPr lang="nb-NO" sz="1000" dirty="0">
                <a:solidFill>
                  <a:schemeClr val="bg1">
                    <a:lumMod val="50000"/>
                  </a:schemeClr>
                </a:solidFill>
                <a:highlight>
                  <a:srgbClr val="FFFFFF"/>
                </a:highlight>
                <a:latin typeface="Geist Black"/>
              </a:rPr>
              <a:t> </a:t>
            </a:r>
          </a:p>
        </p:txBody>
      </p:sp>
      <p:sp>
        <p:nvSpPr>
          <p:cNvPr id="3" name="Slide Number Placeholder 2">
            <a:extLst>
              <a:ext uri="{FF2B5EF4-FFF2-40B4-BE49-F238E27FC236}">
                <a16:creationId xmlns:a16="http://schemas.microsoft.com/office/drawing/2014/main" id="{6E626C80-4AEB-7388-8A77-ED19318E5E03}"/>
              </a:ext>
            </a:extLst>
          </p:cNvPr>
          <p:cNvSpPr>
            <a:spLocks noGrp="1"/>
          </p:cNvSpPr>
          <p:nvPr>
            <p:ph type="sldNum" sz="quarter" idx="4"/>
          </p:nvPr>
        </p:nvSpPr>
        <p:spPr/>
        <p:txBody>
          <a:bodyPr/>
          <a:lstStyle/>
          <a:p>
            <a:fld id="{4034BEE3-566C-4068-A777-C3A4762E861B}" type="slidenum">
              <a:rPr lang="en-GB" smtClean="0"/>
              <a:pPr/>
              <a:t>8</a:t>
            </a:fld>
            <a:endParaRPr lang="en-GB" dirty="0"/>
          </a:p>
        </p:txBody>
      </p:sp>
    </p:spTree>
    <p:extLst>
      <p:ext uri="{BB962C8B-B14F-4D97-AF65-F5344CB8AC3E}">
        <p14:creationId xmlns:p14="http://schemas.microsoft.com/office/powerpoint/2010/main" val="425049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Plassholder for innhold 5">
            <a:extLst>
              <a:ext uri="{FF2B5EF4-FFF2-40B4-BE49-F238E27FC236}">
                <a16:creationId xmlns:a16="http://schemas.microsoft.com/office/drawing/2014/main" id="{845797BF-C893-472A-B497-6989B1CF37EF}"/>
              </a:ext>
            </a:extLst>
          </p:cNvPr>
          <p:cNvGraphicFramePr>
            <a:graphicFrameLocks/>
          </p:cNvGraphicFramePr>
          <p:nvPr>
            <p:extLst>
              <p:ext uri="{D42A27DB-BD31-4B8C-83A1-F6EECF244321}">
                <p14:modId xmlns:p14="http://schemas.microsoft.com/office/powerpoint/2010/main" val="2363679159"/>
              </p:ext>
            </p:extLst>
          </p:nvPr>
        </p:nvGraphicFramePr>
        <p:xfrm>
          <a:off x="388995" y="1059679"/>
          <a:ext cx="11416012" cy="5024587"/>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Sylinder 7">
            <a:extLst>
              <a:ext uri="{FF2B5EF4-FFF2-40B4-BE49-F238E27FC236}">
                <a16:creationId xmlns:a16="http://schemas.microsoft.com/office/drawing/2014/main" id="{7B67D9FB-D639-4B06-9B2E-13962B6598EB}"/>
              </a:ext>
            </a:extLst>
          </p:cNvPr>
          <p:cNvSpPr txBox="1"/>
          <p:nvPr/>
        </p:nvSpPr>
        <p:spPr>
          <a:xfrm>
            <a:off x="784640" y="1461663"/>
            <a:ext cx="981815" cy="307777"/>
          </a:xfrm>
          <a:prstGeom prst="rect">
            <a:avLst/>
          </a:prstGeom>
          <a:noFill/>
        </p:spPr>
        <p:txBody>
          <a:bodyPr wrap="square">
            <a:spAutoFit/>
          </a:bodyPr>
          <a:lstStyle/>
          <a:p>
            <a:pPr>
              <a:defRPr/>
            </a:pPr>
            <a:r>
              <a:rPr lang="nb-NO" sz="1400" dirty="0">
                <a:solidFill>
                  <a:schemeClr val="bg1">
                    <a:lumMod val="50000"/>
                  </a:schemeClr>
                </a:solidFill>
                <a:cs typeface="Arial" pitchFamily="34" charset="0"/>
              </a:rPr>
              <a:t>Prosent</a:t>
            </a:r>
          </a:p>
        </p:txBody>
      </p:sp>
      <p:sp>
        <p:nvSpPr>
          <p:cNvPr id="8" name="Rectangle 7">
            <a:extLst>
              <a:ext uri="{FF2B5EF4-FFF2-40B4-BE49-F238E27FC236}">
                <a16:creationId xmlns:a16="http://schemas.microsoft.com/office/drawing/2014/main" id="{169655B7-A204-4829-8434-E69A417C3289}"/>
              </a:ext>
            </a:extLst>
          </p:cNvPr>
          <p:cNvSpPr>
            <a:spLocks noChangeArrowheads="1"/>
          </p:cNvSpPr>
          <p:nvPr/>
        </p:nvSpPr>
        <p:spPr bwMode="auto">
          <a:xfrm>
            <a:off x="386993" y="251641"/>
            <a:ext cx="11805007"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762000"/>
            <a:r>
              <a:rPr lang="nb-NO" sz="2800" b="1" dirty="0">
                <a:solidFill>
                  <a:schemeClr val="tx2"/>
                </a:solidFill>
                <a:latin typeface="Geist Black"/>
                <a:cs typeface="Arial" charset="0"/>
              </a:rPr>
              <a:t>Daglig dekning for digitale medier:</a:t>
            </a:r>
          </a:p>
          <a:p>
            <a:pPr defTabSz="762000"/>
            <a:r>
              <a:rPr lang="nb-NO" sz="2800" b="1" dirty="0">
                <a:solidFill>
                  <a:schemeClr val="tx2"/>
                </a:solidFill>
                <a:latin typeface="Geist Black"/>
                <a:cs typeface="Arial" charset="0"/>
              </a:rPr>
              <a:t>Færre leser norske nettaviser, mens flere strømmer video og lytter til podkast</a:t>
            </a:r>
          </a:p>
          <a:p>
            <a:pPr defTabSz="762000"/>
            <a:endParaRPr lang="nb-NO" sz="2400" dirty="0">
              <a:solidFill>
                <a:schemeClr val="tx2"/>
              </a:solidFill>
              <a:latin typeface="Geist Black"/>
              <a:cs typeface="Arial" charset="0"/>
            </a:endParaRPr>
          </a:p>
        </p:txBody>
      </p:sp>
      <p:sp>
        <p:nvSpPr>
          <p:cNvPr id="10" name="Plassholder for tekst 10">
            <a:extLst>
              <a:ext uri="{FF2B5EF4-FFF2-40B4-BE49-F238E27FC236}">
                <a16:creationId xmlns:a16="http://schemas.microsoft.com/office/drawing/2014/main" id="{D3E7B53D-0210-40A1-8ABA-8C0E7F68DAA1}"/>
              </a:ext>
            </a:extLst>
          </p:cNvPr>
          <p:cNvSpPr txBox="1">
            <a:spLocks/>
          </p:cNvSpPr>
          <p:nvPr>
            <p:custDataLst>
              <p:tags r:id="rId1"/>
            </p:custDataLst>
          </p:nvPr>
        </p:nvSpPr>
        <p:spPr>
          <a:xfrm>
            <a:off x="2091725" y="6446274"/>
            <a:ext cx="8235615" cy="37772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Norsk Gallup Forbruker &amp; Media. </a:t>
            </a:r>
          </a:p>
          <a:p>
            <a:pPr marL="0" indent="0">
              <a:spcBef>
                <a:spcPct val="0"/>
              </a:spcBef>
              <a:buNone/>
            </a:pPr>
            <a:r>
              <a:rPr lang="nb-NO" sz="1000" baseline="0" dirty="0">
                <a:solidFill>
                  <a:schemeClr val="bg1">
                    <a:lumMod val="50000"/>
                  </a:schemeClr>
                </a:solidFill>
                <a:latin typeface="Geist Black"/>
              </a:rPr>
              <a:t>           </a:t>
            </a:r>
            <a:r>
              <a:rPr lang="nb-NO" sz="1000" u="sng" dirty="0">
                <a:solidFill>
                  <a:schemeClr val="bg1">
                    <a:lumMod val="50000"/>
                  </a:schemeClr>
                </a:solidFill>
                <a:highlight>
                  <a:srgbClr val="FFFFFF"/>
                </a:highlight>
                <a:latin typeface="Geist Black"/>
              </a:rPr>
              <a:t>Strømming</a:t>
            </a:r>
            <a:r>
              <a:rPr lang="nb-NO" sz="1000" dirty="0">
                <a:solidFill>
                  <a:schemeClr val="bg1">
                    <a:lumMod val="50000"/>
                  </a:schemeClr>
                </a:solidFill>
                <a:highlight>
                  <a:srgbClr val="FFFFFF"/>
                </a:highlight>
                <a:latin typeface="Geist Black"/>
              </a:rPr>
              <a:t>: F&amp;M MGI fra 2021 og 2012-2020 er CATI. </a:t>
            </a:r>
            <a:r>
              <a:rPr lang="nb-NO" sz="1000" u="sng" dirty="0">
                <a:solidFill>
                  <a:schemeClr val="bg1">
                    <a:lumMod val="50000"/>
                  </a:schemeClr>
                </a:solidFill>
                <a:highlight>
                  <a:srgbClr val="FFFFFF"/>
                </a:highlight>
                <a:latin typeface="Geist Black"/>
              </a:rPr>
              <a:t>Podkast</a:t>
            </a:r>
            <a:r>
              <a:rPr lang="nb-NO" sz="1000" dirty="0">
                <a:solidFill>
                  <a:schemeClr val="bg1">
                    <a:lumMod val="50000"/>
                  </a:schemeClr>
                </a:solidFill>
                <a:highlight>
                  <a:srgbClr val="FFFFFF"/>
                </a:highlight>
                <a:latin typeface="Geist Black"/>
              </a:rPr>
              <a:t>: Interbuss 4Q 2015, F&amp;M MGI 2016-2020, F&amp;M CATI fra 2021.</a:t>
            </a:r>
          </a:p>
        </p:txBody>
      </p:sp>
      <p:sp>
        <p:nvSpPr>
          <p:cNvPr id="4" name="Plassholder for lysbildenummer 3">
            <a:extLst>
              <a:ext uri="{FF2B5EF4-FFF2-40B4-BE49-F238E27FC236}">
                <a16:creationId xmlns:a16="http://schemas.microsoft.com/office/drawing/2014/main" id="{8B28CA59-6729-1BF1-F72A-CECA3F279C8B}"/>
              </a:ext>
            </a:extLst>
          </p:cNvPr>
          <p:cNvSpPr>
            <a:spLocks noGrp="1"/>
          </p:cNvSpPr>
          <p:nvPr>
            <p:ph type="sldNum" sz="quarter" idx="4"/>
          </p:nvPr>
        </p:nvSpPr>
        <p:spPr/>
        <p:txBody>
          <a:bodyPr/>
          <a:lstStyle/>
          <a:p>
            <a:fld id="{4034BEE3-566C-4068-A777-C3A4762E861B}" type="slidenum">
              <a:rPr lang="en-GB" smtClean="0"/>
              <a:pPr/>
              <a:t>9</a:t>
            </a:fld>
            <a:endParaRPr lang="en-GB" dirty="0"/>
          </a:p>
        </p:txBody>
      </p:sp>
      <p:sp>
        <p:nvSpPr>
          <p:cNvPr id="2" name="TextBox 1">
            <a:extLst>
              <a:ext uri="{FF2B5EF4-FFF2-40B4-BE49-F238E27FC236}">
                <a16:creationId xmlns:a16="http://schemas.microsoft.com/office/drawing/2014/main" id="{FFF81C08-EE6B-0AF3-E4F8-F199B9A2B88E}"/>
              </a:ext>
            </a:extLst>
          </p:cNvPr>
          <p:cNvSpPr txBox="1"/>
          <p:nvPr/>
        </p:nvSpPr>
        <p:spPr>
          <a:xfrm>
            <a:off x="11341894" y="5876077"/>
            <a:ext cx="740587" cy="161583"/>
          </a:xfrm>
          <a:prstGeom prst="rect">
            <a:avLst/>
          </a:prstGeom>
          <a:noFill/>
        </p:spPr>
        <p:txBody>
          <a:bodyPr wrap="none" lIns="0" tIns="0" rIns="0" bIns="0" rtlCol="0">
            <a:spAutoFit/>
          </a:bodyPr>
          <a:lstStyle/>
          <a:p>
            <a:r>
              <a:rPr lang="nb-NO" sz="1050" dirty="0"/>
              <a:t>2025/2026</a:t>
            </a:r>
          </a:p>
        </p:txBody>
      </p:sp>
    </p:spTree>
    <p:extLst>
      <p:ext uri="{BB962C8B-B14F-4D97-AF65-F5344CB8AC3E}">
        <p14:creationId xmlns:p14="http://schemas.microsoft.com/office/powerpoint/2010/main" val="186997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30887-7403-567E-742C-6E8112461C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58124-6D91-C683-ED93-B6B94493830F}"/>
              </a:ext>
            </a:extLst>
          </p:cNvPr>
          <p:cNvSpPr>
            <a:spLocks noGrp="1"/>
          </p:cNvSpPr>
          <p:nvPr>
            <p:ph type="title"/>
          </p:nvPr>
        </p:nvSpPr>
        <p:spPr>
          <a:xfrm>
            <a:off x="312737" y="103631"/>
            <a:ext cx="10607675" cy="557212"/>
          </a:xfrm>
        </p:spPr>
        <p:txBody>
          <a:bodyPr anchor="t">
            <a:normAutofit fontScale="90000"/>
          </a:bodyPr>
          <a:lstStyle/>
          <a:p>
            <a:r>
              <a:rPr lang="nb-NO" b="1" dirty="0"/>
              <a:t>Daglig dekning for norske nyhetsnettsteder (inkl. NRK.no og TV2.no) etter alder</a:t>
            </a:r>
            <a:endParaRPr b="1" dirty="0"/>
          </a:p>
        </p:txBody>
      </p:sp>
      <p:sp>
        <p:nvSpPr>
          <p:cNvPr id="12" name="Slide Number Placeholder 3">
            <a:extLst>
              <a:ext uri="{FF2B5EF4-FFF2-40B4-BE49-F238E27FC236}">
                <a16:creationId xmlns:a16="http://schemas.microsoft.com/office/drawing/2014/main" id="{9F882B65-2D33-77E2-819A-0F4E78B2C543}"/>
              </a:ext>
            </a:extLst>
          </p:cNvPr>
          <p:cNvSpPr>
            <a:spLocks noGrp="1"/>
          </p:cNvSpPr>
          <p:nvPr>
            <p:ph type="sldNum" sz="quarter" idx="12"/>
          </p:nvPr>
        </p:nvSpPr>
        <p:spPr>
          <a:xfrm>
            <a:off x="9157368" y="6489701"/>
            <a:ext cx="2743200" cy="264668"/>
          </a:xfrm>
        </p:spPr>
        <p:txBody>
          <a:bodyPr/>
          <a:lstStyle/>
          <a:p>
            <a:pPr>
              <a:spcAft>
                <a:spcPts val="600"/>
              </a:spcAft>
            </a:pPr>
            <a:fld id="{426C8CBD-1575-2846-B597-8DE836D107FE}" type="slidenum">
              <a:rPr lang="en-US" smtClean="0"/>
              <a:pPr>
                <a:spcAft>
                  <a:spcPts val="600"/>
                </a:spcAft>
              </a:pPr>
              <a:t>10</a:t>
            </a:fld>
            <a:endParaRPr lang="en-US" sz="1000"/>
          </a:p>
        </p:txBody>
      </p:sp>
      <p:graphicFrame>
        <p:nvGraphicFramePr>
          <p:cNvPr id="8" name="Chart 7">
            <a:extLst>
              <a:ext uri="{FF2B5EF4-FFF2-40B4-BE49-F238E27FC236}">
                <a16:creationId xmlns:a16="http://schemas.microsoft.com/office/drawing/2014/main" id="{2A6C2E53-92A5-3223-7FF9-CB6F5FDAD7C7}"/>
              </a:ext>
            </a:extLst>
          </p:cNvPr>
          <p:cNvGraphicFramePr>
            <a:graphicFrameLocks noGrp="1"/>
          </p:cNvGraphicFramePr>
          <p:nvPr>
            <p:extLst>
              <p:ext uri="{D42A27DB-BD31-4B8C-83A1-F6EECF244321}">
                <p14:modId xmlns:p14="http://schemas.microsoft.com/office/powerpoint/2010/main" val="721925269"/>
              </p:ext>
            </p:extLst>
          </p:nvPr>
        </p:nvGraphicFramePr>
        <p:xfrm>
          <a:off x="312737" y="1280160"/>
          <a:ext cx="10901363"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9" name="Plassholder for tekst 10">
            <a:extLst>
              <a:ext uri="{FF2B5EF4-FFF2-40B4-BE49-F238E27FC236}">
                <a16:creationId xmlns:a16="http://schemas.microsoft.com/office/drawing/2014/main" id="{BA69E021-A368-BCCD-2799-E4B3F80E5C61}"/>
              </a:ext>
            </a:extLst>
          </p:cNvPr>
          <p:cNvSpPr txBox="1">
            <a:spLocks/>
          </p:cNvSpPr>
          <p:nvPr>
            <p:custDataLst>
              <p:tags r:id="rId1"/>
            </p:custDataLst>
          </p:nvPr>
        </p:nvSpPr>
        <p:spPr>
          <a:xfrm>
            <a:off x="2111181" y="6416909"/>
            <a:ext cx="8235615" cy="37772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u="sng" dirty="0">
                <a:solidFill>
                  <a:schemeClr val="bg1">
                    <a:lumMod val="50000"/>
                  </a:schemeClr>
                </a:solidFill>
                <a:latin typeface="Geist Black"/>
              </a:rPr>
              <a:t>Kilde</a:t>
            </a:r>
            <a:r>
              <a:rPr lang="nb-NO" sz="1000" dirty="0">
                <a:solidFill>
                  <a:schemeClr val="bg1">
                    <a:lumMod val="50000"/>
                  </a:schemeClr>
                </a:solidFill>
                <a:latin typeface="Geist Black"/>
              </a:rPr>
              <a:t>: Norsk Gallup Forbruker &amp; Media. Q2 2026. Alle norske nettaviser, TV2.no og NRK.no. Prosent.</a:t>
            </a:r>
            <a:endParaRPr lang="nb-NO" sz="1000" dirty="0">
              <a:solidFill>
                <a:schemeClr val="bg1">
                  <a:lumMod val="50000"/>
                </a:schemeClr>
              </a:solidFill>
              <a:highlight>
                <a:srgbClr val="FFFFFF"/>
              </a:highlight>
              <a:latin typeface="Geist Black"/>
            </a:endParaRPr>
          </a:p>
        </p:txBody>
      </p:sp>
      <p:sp>
        <p:nvSpPr>
          <p:cNvPr id="3" name="TekstSylinder 7">
            <a:extLst>
              <a:ext uri="{FF2B5EF4-FFF2-40B4-BE49-F238E27FC236}">
                <a16:creationId xmlns:a16="http://schemas.microsoft.com/office/drawing/2014/main" id="{57613998-48FE-D93A-9644-BB539C53D099}"/>
              </a:ext>
            </a:extLst>
          </p:cNvPr>
          <p:cNvSpPr txBox="1"/>
          <p:nvPr/>
        </p:nvSpPr>
        <p:spPr>
          <a:xfrm>
            <a:off x="312737" y="1172611"/>
            <a:ext cx="1193945" cy="307777"/>
          </a:xfrm>
          <a:prstGeom prst="rect">
            <a:avLst/>
          </a:prstGeom>
          <a:noFill/>
        </p:spPr>
        <p:txBody>
          <a:bodyPr wrap="square">
            <a:spAutoFit/>
          </a:bodyPr>
          <a:lstStyle/>
          <a:p>
            <a:pPr>
              <a:defRPr/>
            </a:pPr>
            <a:r>
              <a:rPr lang="nb-NO" sz="1400" dirty="0">
                <a:solidFill>
                  <a:schemeClr val="bg1">
                    <a:lumMod val="50000"/>
                  </a:schemeClr>
                </a:solidFill>
                <a:cs typeface="Arial" pitchFamily="34" charset="0"/>
              </a:rPr>
              <a:t>Prosent</a:t>
            </a:r>
          </a:p>
        </p:txBody>
      </p:sp>
    </p:spTree>
    <p:extLst>
      <p:ext uri="{BB962C8B-B14F-4D97-AF65-F5344CB8AC3E}">
        <p14:creationId xmlns:p14="http://schemas.microsoft.com/office/powerpoint/2010/main" val="28509823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P" val="SOURCEBOX"/>
</p:tagLst>
</file>

<file path=ppt/tags/tag2.xml><?xml version="1.0" encoding="utf-8"?>
<p:tagLst xmlns:a="http://schemas.openxmlformats.org/drawingml/2006/main" xmlns:r="http://schemas.openxmlformats.org/officeDocument/2006/relationships" xmlns:p="http://schemas.openxmlformats.org/presentationml/2006/main">
  <p:tag name="SHP" val="SOURCEBOX"/>
</p:tagLst>
</file>

<file path=ppt/tags/tag3.xml><?xml version="1.0" encoding="utf-8"?>
<p:tagLst xmlns:a="http://schemas.openxmlformats.org/drawingml/2006/main" xmlns:r="http://schemas.openxmlformats.org/officeDocument/2006/relationships" xmlns:p="http://schemas.openxmlformats.org/presentationml/2006/main">
  <p:tag name="SHP" val="SOURCEBOX"/>
</p:tagLst>
</file>

<file path=ppt/tags/tag4.xml><?xml version="1.0" encoding="utf-8"?>
<p:tagLst xmlns:a="http://schemas.openxmlformats.org/drawingml/2006/main" xmlns:r="http://schemas.openxmlformats.org/officeDocument/2006/relationships" xmlns:p="http://schemas.openxmlformats.org/presentationml/2006/main">
  <p:tag name="SHP" val="SOURCEBOX"/>
</p:tagLst>
</file>

<file path=ppt/tags/tag5.xml><?xml version="1.0" encoding="utf-8"?>
<p:tagLst xmlns:a="http://schemas.openxmlformats.org/drawingml/2006/main" xmlns:r="http://schemas.openxmlformats.org/officeDocument/2006/relationships" xmlns:p="http://schemas.openxmlformats.org/presentationml/2006/main">
  <p:tag name="SHP" val="SOURCEBOX"/>
</p:tagLst>
</file>

<file path=ppt/tags/tag6.xml><?xml version="1.0" encoding="utf-8"?>
<p:tagLst xmlns:a="http://schemas.openxmlformats.org/drawingml/2006/main" xmlns:r="http://schemas.openxmlformats.org/officeDocument/2006/relationships" xmlns:p="http://schemas.openxmlformats.org/presentationml/2006/main">
  <p:tag name="SHP" val="SOURCEBOX"/>
</p:tagLst>
</file>

<file path=ppt/tags/tag7.xml><?xml version="1.0" encoding="utf-8"?>
<p:tagLst xmlns:a="http://schemas.openxmlformats.org/drawingml/2006/main" xmlns:r="http://schemas.openxmlformats.org/officeDocument/2006/relationships" xmlns:p="http://schemas.openxmlformats.org/presentationml/2006/main">
  <p:tag name="SHP" val="SOURCEBOX"/>
</p:tagLst>
</file>

<file path=ppt/tags/tag8.xml><?xml version="1.0" encoding="utf-8"?>
<p:tagLst xmlns:a="http://schemas.openxmlformats.org/drawingml/2006/main" xmlns:r="http://schemas.openxmlformats.org/officeDocument/2006/relationships" xmlns:p="http://schemas.openxmlformats.org/presentationml/2006/main">
  <p:tag name="SHP" val="SOURCEBOX"/>
</p:tagLst>
</file>

<file path=ppt/theme/theme1.xml><?xml version="1.0" encoding="utf-8"?>
<a:theme xmlns:a="http://schemas.openxmlformats.org/drawingml/2006/main" name="White Theme">
  <a:themeElements>
    <a:clrScheme name="Fifty5Blue">
      <a:dk1>
        <a:srgbClr val="000000"/>
      </a:dk1>
      <a:lt1>
        <a:srgbClr val="FFFFFF"/>
      </a:lt1>
      <a:dk2>
        <a:srgbClr val="0032FF"/>
      </a:dk2>
      <a:lt2>
        <a:srgbClr val="D7D7DA"/>
      </a:lt2>
      <a:accent1>
        <a:srgbClr val="0032FF"/>
      </a:accent1>
      <a:accent2>
        <a:srgbClr val="000046"/>
      </a:accent2>
      <a:accent3>
        <a:srgbClr val="0032D2"/>
      </a:accent3>
      <a:accent4>
        <a:srgbClr val="1450FF"/>
      </a:accent4>
      <a:accent5>
        <a:srgbClr val="64A0FF"/>
      </a:accent5>
      <a:accent6>
        <a:srgbClr val="A0D7FF"/>
      </a:accent6>
      <a:hlink>
        <a:srgbClr val="78B3FF"/>
      </a:hlink>
      <a:folHlink>
        <a:srgbClr val="508CFF"/>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ist_Fifty5Blue_Template" id="{17658AA5-FA21-FF4A-B4D3-F3C50E1C5651}" vid="{4D58413C-A2DD-1640-94A4-FA0103B3D653}"/>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NS Master Colours">
    <a:dk1>
      <a:sysClr val="windowText" lastClr="000000"/>
    </a:dk1>
    <a:lt1>
      <a:sysClr val="window" lastClr="FFFFFF"/>
    </a:lt1>
    <a:dk2>
      <a:srgbClr val="3B0541"/>
    </a:dk2>
    <a:lt2>
      <a:srgbClr val="7A2280"/>
    </a:lt2>
    <a:accent1>
      <a:srgbClr val="F7911E"/>
    </a:accent1>
    <a:accent2>
      <a:srgbClr val="EF5205"/>
    </a:accent2>
    <a:accent3>
      <a:srgbClr val="C50017"/>
    </a:accent3>
    <a:accent4>
      <a:srgbClr val="3EB1CC"/>
    </a:accent4>
    <a:accent5>
      <a:srgbClr val="4655A5"/>
    </a:accent5>
    <a:accent6>
      <a:srgbClr val="131C6B"/>
    </a:accent6>
    <a:hlink>
      <a:srgbClr val="4F6128"/>
    </a:hlink>
    <a:folHlink>
      <a:srgbClr val="4F6128"/>
    </a:folHlink>
  </a:clrScheme>
  <a:fontScheme name="TNS Master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53F4B15A73474D9FDC1E97F609CFD9" ma:contentTypeVersion="18" ma:contentTypeDescription="Create a new document." ma:contentTypeScope="" ma:versionID="98ab69d29263e198212f65a92737fb35">
  <xsd:schema xmlns:xsd="http://www.w3.org/2001/XMLSchema" xmlns:xs="http://www.w3.org/2001/XMLSchema" xmlns:p="http://schemas.microsoft.com/office/2006/metadata/properties" xmlns:ns3="99795ac4-57ac-49fd-aed9-2b3348f4c0f5" xmlns:ns4="dedf1857-febd-4991-b9d0-c5609d6bad03" targetNamespace="http://schemas.microsoft.com/office/2006/metadata/properties" ma:root="true" ma:fieldsID="4a54af7d695bfc41a396f99312420ade" ns3:_="" ns4:_="">
    <xsd:import namespace="99795ac4-57ac-49fd-aed9-2b3348f4c0f5"/>
    <xsd:import namespace="dedf1857-febd-4991-b9d0-c5609d6bad0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_activity" minOccurs="0"/>
                <xsd:element ref="ns3:MediaServiceObjectDetectorVersions" minOccurs="0"/>
                <xsd:element ref="ns3:MediaServiceSearchProperties" minOccurs="0"/>
                <xsd:element ref="ns3:MediaServiceSystemTag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795ac4-57ac-49fd-aed9-2b3348f4c0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edf1857-febd-4991-b9d0-c5609d6bad0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99795ac4-57ac-49fd-aed9-2b3348f4c0f5" xsi:nil="true"/>
  </documentManagement>
</p:properties>
</file>

<file path=customXml/itemProps1.xml><?xml version="1.0" encoding="utf-8"?>
<ds:datastoreItem xmlns:ds="http://schemas.openxmlformats.org/officeDocument/2006/customXml" ds:itemID="{8A3E33EC-F694-4F5A-A6D4-6D29F649F4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795ac4-57ac-49fd-aed9-2b3348f4c0f5"/>
    <ds:schemaRef ds:uri="dedf1857-febd-4991-b9d0-c5609d6bad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EFBD67-58BD-403C-B394-95756901DE59}">
  <ds:schemaRefs>
    <ds:schemaRef ds:uri="http://schemas.microsoft.com/sharepoint/v3/contenttype/forms"/>
  </ds:schemaRefs>
</ds:datastoreItem>
</file>

<file path=customXml/itemProps3.xml><?xml version="1.0" encoding="utf-8"?>
<ds:datastoreItem xmlns:ds="http://schemas.openxmlformats.org/officeDocument/2006/customXml" ds:itemID="{F22B8979-3BBC-497F-91C8-CAD42C72C9A9}">
  <ds:schemaRef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elements/1.1/"/>
    <ds:schemaRef ds:uri="99795ac4-57ac-49fd-aed9-2b3348f4c0f5"/>
    <ds:schemaRef ds:uri="dedf1857-febd-4991-b9d0-c5609d6bad03"/>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3741da7a-79c1-417c-b408-16c0bfe99fca}" enabled="1" method="Standard" siteId="{1e355c04-e0a4-42ed-8e2d-7351591f0ef1}" removed="0"/>
</clbl:labelList>
</file>

<file path=docProps/app.xml><?xml version="1.0" encoding="utf-8"?>
<Properties xmlns="http://schemas.openxmlformats.org/officeDocument/2006/extended-properties" xmlns:vt="http://schemas.openxmlformats.org/officeDocument/2006/docPropsVTypes">
  <Template>Fifty5Blue_Template_Geist</Template>
  <TotalTime>3896</TotalTime>
  <Words>887</Words>
  <Application>Microsoft Office PowerPoint</Application>
  <PresentationFormat>Widescreen</PresentationFormat>
  <Paragraphs>75</Paragraphs>
  <Slides>10</Slides>
  <Notes>7</Notes>
  <HiddenSlides>0</HiddenSlides>
  <MMClips>0</MMClips>
  <ScaleCrop>false</ScaleCrop>
  <HeadingPairs>
    <vt:vector size="6" baseType="variant">
      <vt:variant>
        <vt:lpstr>Brukte skrifter</vt:lpstr>
      </vt:variant>
      <vt:variant>
        <vt:i4>8</vt:i4>
      </vt:variant>
      <vt:variant>
        <vt:lpstr>Tema</vt:lpstr>
      </vt:variant>
      <vt:variant>
        <vt:i4>3</vt:i4>
      </vt:variant>
      <vt:variant>
        <vt:lpstr>Lysbildetitler</vt:lpstr>
      </vt:variant>
      <vt:variant>
        <vt:i4>10</vt:i4>
      </vt:variant>
    </vt:vector>
  </HeadingPairs>
  <TitlesOfParts>
    <vt:vector size="21" baseType="lpstr">
      <vt:lpstr>Aptos</vt:lpstr>
      <vt:lpstr>Aptos Display</vt:lpstr>
      <vt:lpstr>Arial</vt:lpstr>
      <vt:lpstr>Calibri</vt:lpstr>
      <vt:lpstr>Geist Black</vt:lpstr>
      <vt:lpstr>Geist Light</vt:lpstr>
      <vt:lpstr>Geist Medium</vt:lpstr>
      <vt:lpstr>Wingdings</vt:lpstr>
      <vt:lpstr>White Theme</vt:lpstr>
      <vt:lpstr>1_Custom Design</vt:lpstr>
      <vt:lpstr>Custom Design</vt:lpstr>
      <vt:lpstr>Offisielle digitaltall for Q2 2026: Tilbakegang for norske nettsteder, men sterk vekst for lokalavisene </vt:lpstr>
      <vt:lpstr>Metode</vt:lpstr>
      <vt:lpstr>Sammendrag:   Tilbakegang for norske nettsteder, men sterk vekst for lokalavisene</vt:lpstr>
      <vt:lpstr>Utviklingen for de største redaksjonelle mediene digitalt totalt  Daglig dekning (tall i tusen)</vt:lpstr>
      <vt:lpstr>PowerPoint-presentasjon</vt:lpstr>
      <vt:lpstr>PowerPoint-presentasjon</vt:lpstr>
      <vt:lpstr>PowerPoint-presentasjon</vt:lpstr>
      <vt:lpstr>PowerPoint-presentasjon</vt:lpstr>
      <vt:lpstr>PowerPoint-presentasjon</vt:lpstr>
      <vt:lpstr>Daglig dekning for norske nyhetsnettsteder (inkl. NRK.no og TV2.no) etter alder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Knut-Arne Futsæter</dc:creator>
  <cp:lastModifiedBy>Knut-Arne Futsæter</cp:lastModifiedBy>
  <cp:revision>184</cp:revision>
  <dcterms:created xsi:type="dcterms:W3CDTF">2026-03-02T11:22:33Z</dcterms:created>
  <dcterms:modified xsi:type="dcterms:W3CDTF">2026-09-07T10:42:41Z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0x010100BF53F4B15A73474D9FDC1E97F609CFD9</vt:lpwstr>
  </property>
  <property fmtid="{D5CDD505-2E9C-101B-9397-08002B2CF9AE}" pid="3" name="MediaServiceImageTags">
    <vt:lpwstr/>
  </property>
  <property fmtid="{D5CDD505-2E9C-101B-9397-08002B2CF9AE}" pid="4" name="MSIP_Label_f1de1571-6e3e-46cc-8858-878c59519771_Enabled">
    <vt:lpwstr>true</vt:lpwstr>
  </property>
  <property fmtid="{D5CDD505-2E9C-101B-9397-08002B2CF9AE}" pid="5" name="MSIP_Label_f1de1571-6e3e-46cc-8858-878c59519771_SetDate">
    <vt:lpwstr>2026-04-15T08:57:14Z</vt:lpwstr>
  </property>
  <property fmtid="{D5CDD505-2E9C-101B-9397-08002B2CF9AE}" pid="6" name="MSIP_Label_f1de1571-6e3e-46cc-8858-878c59519771_Method">
    <vt:lpwstr>Standard</vt:lpwstr>
  </property>
  <property fmtid="{D5CDD505-2E9C-101B-9397-08002B2CF9AE}" pid="7" name="MSIP_Label_f1de1571-6e3e-46cc-8858-878c59519771_Name">
    <vt:lpwstr>Confidential - Internal Only</vt:lpwstr>
  </property>
  <property fmtid="{D5CDD505-2E9C-101B-9397-08002B2CF9AE}" pid="8" name="MSIP_Label_f1de1571-6e3e-46cc-8858-878c59519771_SiteId">
    <vt:lpwstr>b2767241-fab5-454b-8b62-f6324650e316</vt:lpwstr>
  </property>
  <property fmtid="{D5CDD505-2E9C-101B-9397-08002B2CF9AE}" pid="9" name="MSIP_Label_f1de1571-6e3e-46cc-8858-878c59519771_ActionId">
    <vt:lpwstr>68b88d53-2289-421d-b1bb-9e1f5491d09e</vt:lpwstr>
  </property>
  <property fmtid="{D5CDD505-2E9C-101B-9397-08002B2CF9AE}" pid="10" name="MSIP_Label_f1de1571-6e3e-46cc-8858-878c59519771_ContentBits">
    <vt:lpwstr>2</vt:lpwstr>
  </property>
  <property fmtid="{D5CDD505-2E9C-101B-9397-08002B2CF9AE}" pid="11" name="MSIP_Label_f1de1571-6e3e-46cc-8858-878c59519771_Tag">
    <vt:lpwstr>10, 3, 0, 1</vt:lpwstr>
  </property>
  <property fmtid="{D5CDD505-2E9C-101B-9397-08002B2CF9AE}" pid="12" name="ClassificationContentMarkingFooterLocations">
    <vt:lpwstr>White Theme:5</vt:lpwstr>
  </property>
  <property fmtid="{D5CDD505-2E9C-101B-9397-08002B2CF9AE}" pid="13" name="ClassificationContentMarkingFooterText">
    <vt:lpwstr>Confidential</vt:lpwstr>
  </property>
</Properties>
</file>